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93" r:id="rId2"/>
    <p:sldId id="294" r:id="rId3"/>
    <p:sldId id="295" r:id="rId4"/>
    <p:sldId id="279" r:id="rId5"/>
    <p:sldId id="283" r:id="rId6"/>
    <p:sldId id="286" r:id="rId7"/>
    <p:sldId id="288" r:id="rId8"/>
    <p:sldId id="289" r:id="rId9"/>
    <p:sldId id="290" r:id="rId10"/>
    <p:sldId id="291" r:id="rId11"/>
    <p:sldId id="292" r:id="rId12"/>
  </p:sldIdLst>
  <p:sldSz cx="12192000" cy="6858000"/>
  <p:notesSz cx="6858000" cy="9144000"/>
  <p:defaultTextStyle>
    <a:defPPr>
      <a:defRPr lang="en-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Wn42I7plIt90jeRP9V1ZuA==" hashData="Hv4ESZgRcGocynv06O83FUZ6DLPfr7CPfWiM/X+VkN02zsuVtYCYZbDPcSuWsVR+xVfdzxE2eTxsj2vzE38JGA=="/>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0000"/>
    <a:srgbClr val="0196E1"/>
    <a:srgbClr val="8497B0"/>
    <a:srgbClr val="E9EBF5"/>
    <a:srgbClr val="8B00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Grid="0" showGuides="1">
      <p:cViewPr varScale="1">
        <p:scale>
          <a:sx n="158" d="100"/>
          <a:sy n="158" d="100"/>
        </p:scale>
        <p:origin x="112" y="1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CCA833-11E0-4331-8C23-7394107C66E9}" type="datetimeFigureOut">
              <a:rPr lang="en-IL" smtClean="0"/>
              <a:t>03/12/2024</a:t>
            </a:fld>
            <a:endParaRPr lang="en-I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C6BA0D-A490-4663-9A52-463D075F424E}" type="slidenum">
              <a:rPr lang="en-IL" smtClean="0"/>
              <a:t>‹#›</a:t>
            </a:fld>
            <a:endParaRPr lang="en-IL"/>
          </a:p>
        </p:txBody>
      </p:sp>
    </p:spTree>
    <p:extLst>
      <p:ext uri="{BB962C8B-B14F-4D97-AF65-F5344CB8AC3E}">
        <p14:creationId xmlns:p14="http://schemas.microsoft.com/office/powerpoint/2010/main" val="1126749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2D14C-4664-471E-A898-106E052F4A2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L"/>
          </a:p>
        </p:txBody>
      </p:sp>
      <p:sp>
        <p:nvSpPr>
          <p:cNvPr id="3" name="Subtitle 2">
            <a:extLst>
              <a:ext uri="{FF2B5EF4-FFF2-40B4-BE49-F238E27FC236}">
                <a16:creationId xmlns:a16="http://schemas.microsoft.com/office/drawing/2014/main" id="{47928D70-27D9-49A7-B043-9E7FAF34EC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L"/>
          </a:p>
        </p:txBody>
      </p:sp>
      <p:sp>
        <p:nvSpPr>
          <p:cNvPr id="4" name="Date Placeholder 3">
            <a:extLst>
              <a:ext uri="{FF2B5EF4-FFF2-40B4-BE49-F238E27FC236}">
                <a16:creationId xmlns:a16="http://schemas.microsoft.com/office/drawing/2014/main" id="{E630BBC8-8A87-4ABE-85F5-B8878F43064F}"/>
              </a:ext>
            </a:extLst>
          </p:cNvPr>
          <p:cNvSpPr>
            <a:spLocks noGrp="1"/>
          </p:cNvSpPr>
          <p:nvPr>
            <p:ph type="dt" sz="half" idx="10"/>
          </p:nvPr>
        </p:nvSpPr>
        <p:spPr/>
        <p:txBody>
          <a:bodyPr/>
          <a:lstStyle/>
          <a:p>
            <a:fld id="{6F89FAEA-C134-4428-9FEC-3531272D5C4D}" type="datetimeFigureOut">
              <a:rPr lang="en-IL" smtClean="0"/>
              <a:t>03/12/2024</a:t>
            </a:fld>
            <a:endParaRPr lang="en-IL"/>
          </a:p>
        </p:txBody>
      </p:sp>
      <p:sp>
        <p:nvSpPr>
          <p:cNvPr id="5" name="Footer Placeholder 4">
            <a:extLst>
              <a:ext uri="{FF2B5EF4-FFF2-40B4-BE49-F238E27FC236}">
                <a16:creationId xmlns:a16="http://schemas.microsoft.com/office/drawing/2014/main" id="{F42C3DD4-07E2-42DD-BCD4-0F61A53AF67C}"/>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A51C7E4B-A49F-41AC-AE3F-49567F5400C1}"/>
              </a:ext>
            </a:extLst>
          </p:cNvPr>
          <p:cNvSpPr>
            <a:spLocks noGrp="1"/>
          </p:cNvSpPr>
          <p:nvPr>
            <p:ph type="sldNum" sz="quarter" idx="12"/>
          </p:nvPr>
        </p:nvSpPr>
        <p:spPr/>
        <p:txBody>
          <a:bodyPr/>
          <a:lstStyle/>
          <a:p>
            <a:fld id="{4F1CDD84-31A4-45B4-8474-7DC051DC5C43}" type="slidenum">
              <a:rPr lang="en-IL" smtClean="0"/>
              <a:t>‹#›</a:t>
            </a:fld>
            <a:endParaRPr lang="en-IL"/>
          </a:p>
        </p:txBody>
      </p:sp>
    </p:spTree>
    <p:extLst>
      <p:ext uri="{BB962C8B-B14F-4D97-AF65-F5344CB8AC3E}">
        <p14:creationId xmlns:p14="http://schemas.microsoft.com/office/powerpoint/2010/main" val="3493590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3361C-52FF-4CA2-AA23-D527DCE5FFF7}"/>
              </a:ext>
            </a:extLst>
          </p:cNvPr>
          <p:cNvSpPr>
            <a:spLocks noGrp="1"/>
          </p:cNvSpPr>
          <p:nvPr>
            <p:ph type="title"/>
          </p:nvPr>
        </p:nvSpPr>
        <p:spPr/>
        <p:txBody>
          <a:bodyPr/>
          <a:lstStyle/>
          <a:p>
            <a:r>
              <a:rPr lang="en-US"/>
              <a:t>Click to edit Master title style</a:t>
            </a:r>
            <a:endParaRPr lang="en-IL"/>
          </a:p>
        </p:txBody>
      </p:sp>
      <p:sp>
        <p:nvSpPr>
          <p:cNvPr id="3" name="Vertical Text Placeholder 2">
            <a:extLst>
              <a:ext uri="{FF2B5EF4-FFF2-40B4-BE49-F238E27FC236}">
                <a16:creationId xmlns:a16="http://schemas.microsoft.com/office/drawing/2014/main" id="{E69DEA44-ECE2-42E9-83E8-8E19CE8D8B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7DAE6D36-5DAF-4BE4-A2EE-BDACA0FD11AC}"/>
              </a:ext>
            </a:extLst>
          </p:cNvPr>
          <p:cNvSpPr>
            <a:spLocks noGrp="1"/>
          </p:cNvSpPr>
          <p:nvPr>
            <p:ph type="dt" sz="half" idx="10"/>
          </p:nvPr>
        </p:nvSpPr>
        <p:spPr/>
        <p:txBody>
          <a:bodyPr/>
          <a:lstStyle/>
          <a:p>
            <a:fld id="{6F89FAEA-C134-4428-9FEC-3531272D5C4D}" type="datetimeFigureOut">
              <a:rPr lang="en-IL" smtClean="0"/>
              <a:t>03/12/2024</a:t>
            </a:fld>
            <a:endParaRPr lang="en-IL"/>
          </a:p>
        </p:txBody>
      </p:sp>
      <p:sp>
        <p:nvSpPr>
          <p:cNvPr id="5" name="Footer Placeholder 4">
            <a:extLst>
              <a:ext uri="{FF2B5EF4-FFF2-40B4-BE49-F238E27FC236}">
                <a16:creationId xmlns:a16="http://schemas.microsoft.com/office/drawing/2014/main" id="{A04390CC-5AD6-4EA2-994C-E530BEE509C8}"/>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524069DA-C55C-4BDB-B762-A37733B53B87}"/>
              </a:ext>
            </a:extLst>
          </p:cNvPr>
          <p:cNvSpPr>
            <a:spLocks noGrp="1"/>
          </p:cNvSpPr>
          <p:nvPr>
            <p:ph type="sldNum" sz="quarter" idx="12"/>
          </p:nvPr>
        </p:nvSpPr>
        <p:spPr/>
        <p:txBody>
          <a:bodyPr/>
          <a:lstStyle/>
          <a:p>
            <a:fld id="{4F1CDD84-31A4-45B4-8474-7DC051DC5C43}" type="slidenum">
              <a:rPr lang="en-IL" smtClean="0"/>
              <a:t>‹#›</a:t>
            </a:fld>
            <a:endParaRPr lang="en-IL"/>
          </a:p>
        </p:txBody>
      </p:sp>
    </p:spTree>
    <p:extLst>
      <p:ext uri="{BB962C8B-B14F-4D97-AF65-F5344CB8AC3E}">
        <p14:creationId xmlns:p14="http://schemas.microsoft.com/office/powerpoint/2010/main" val="2137397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D43BA9-F8F6-44B0-A8BD-34E6689C312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L"/>
          </a:p>
        </p:txBody>
      </p:sp>
      <p:sp>
        <p:nvSpPr>
          <p:cNvPr id="3" name="Vertical Text Placeholder 2">
            <a:extLst>
              <a:ext uri="{FF2B5EF4-FFF2-40B4-BE49-F238E27FC236}">
                <a16:creationId xmlns:a16="http://schemas.microsoft.com/office/drawing/2014/main" id="{F5570A0E-32C9-46A7-A167-C714AC187A9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5A48C645-A793-4A3B-8456-DB37C3AFC6EA}"/>
              </a:ext>
            </a:extLst>
          </p:cNvPr>
          <p:cNvSpPr>
            <a:spLocks noGrp="1"/>
          </p:cNvSpPr>
          <p:nvPr>
            <p:ph type="dt" sz="half" idx="10"/>
          </p:nvPr>
        </p:nvSpPr>
        <p:spPr/>
        <p:txBody>
          <a:bodyPr/>
          <a:lstStyle/>
          <a:p>
            <a:fld id="{6F89FAEA-C134-4428-9FEC-3531272D5C4D}" type="datetimeFigureOut">
              <a:rPr lang="en-IL" smtClean="0"/>
              <a:t>03/12/2024</a:t>
            </a:fld>
            <a:endParaRPr lang="en-IL"/>
          </a:p>
        </p:txBody>
      </p:sp>
      <p:sp>
        <p:nvSpPr>
          <p:cNvPr id="5" name="Footer Placeholder 4">
            <a:extLst>
              <a:ext uri="{FF2B5EF4-FFF2-40B4-BE49-F238E27FC236}">
                <a16:creationId xmlns:a16="http://schemas.microsoft.com/office/drawing/2014/main" id="{28EAB084-45E5-460A-ABDF-79119D6B77BA}"/>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B3B18718-E013-487D-A70A-6383B62E5D61}"/>
              </a:ext>
            </a:extLst>
          </p:cNvPr>
          <p:cNvSpPr>
            <a:spLocks noGrp="1"/>
          </p:cNvSpPr>
          <p:nvPr>
            <p:ph type="sldNum" sz="quarter" idx="12"/>
          </p:nvPr>
        </p:nvSpPr>
        <p:spPr/>
        <p:txBody>
          <a:bodyPr/>
          <a:lstStyle/>
          <a:p>
            <a:fld id="{4F1CDD84-31A4-45B4-8474-7DC051DC5C43}" type="slidenum">
              <a:rPr lang="en-IL" smtClean="0"/>
              <a:t>‹#›</a:t>
            </a:fld>
            <a:endParaRPr lang="en-IL"/>
          </a:p>
        </p:txBody>
      </p:sp>
    </p:spTree>
    <p:extLst>
      <p:ext uri="{BB962C8B-B14F-4D97-AF65-F5344CB8AC3E}">
        <p14:creationId xmlns:p14="http://schemas.microsoft.com/office/powerpoint/2010/main" val="2373022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F2F5E-36D4-4EF4-8FFE-7CFD98DB9774}"/>
              </a:ext>
            </a:extLst>
          </p:cNvPr>
          <p:cNvSpPr>
            <a:spLocks noGrp="1"/>
          </p:cNvSpPr>
          <p:nvPr>
            <p:ph type="title"/>
          </p:nvPr>
        </p:nvSpPr>
        <p:spPr/>
        <p:txBody>
          <a:bodyPr/>
          <a:lstStyle/>
          <a:p>
            <a:r>
              <a:rPr lang="en-US"/>
              <a:t>Click to edit Master title style</a:t>
            </a:r>
            <a:endParaRPr lang="en-IL"/>
          </a:p>
        </p:txBody>
      </p:sp>
      <p:sp>
        <p:nvSpPr>
          <p:cNvPr id="3" name="Content Placeholder 2">
            <a:extLst>
              <a:ext uri="{FF2B5EF4-FFF2-40B4-BE49-F238E27FC236}">
                <a16:creationId xmlns:a16="http://schemas.microsoft.com/office/drawing/2014/main" id="{AF6A8FD3-96D7-4B14-93D9-1849A9D907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80B816DF-A965-420D-B9D1-C55725E2173F}"/>
              </a:ext>
            </a:extLst>
          </p:cNvPr>
          <p:cNvSpPr>
            <a:spLocks noGrp="1"/>
          </p:cNvSpPr>
          <p:nvPr>
            <p:ph type="dt" sz="half" idx="10"/>
          </p:nvPr>
        </p:nvSpPr>
        <p:spPr/>
        <p:txBody>
          <a:bodyPr/>
          <a:lstStyle/>
          <a:p>
            <a:fld id="{6F89FAEA-C134-4428-9FEC-3531272D5C4D}" type="datetimeFigureOut">
              <a:rPr lang="en-IL" smtClean="0"/>
              <a:t>03/12/2024</a:t>
            </a:fld>
            <a:endParaRPr lang="en-IL"/>
          </a:p>
        </p:txBody>
      </p:sp>
      <p:sp>
        <p:nvSpPr>
          <p:cNvPr id="5" name="Footer Placeholder 4">
            <a:extLst>
              <a:ext uri="{FF2B5EF4-FFF2-40B4-BE49-F238E27FC236}">
                <a16:creationId xmlns:a16="http://schemas.microsoft.com/office/drawing/2014/main" id="{F289AE99-A67F-47B8-A373-62F35CAD1D20}"/>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034051DA-DDF4-47C3-9713-BB3B75245A12}"/>
              </a:ext>
            </a:extLst>
          </p:cNvPr>
          <p:cNvSpPr>
            <a:spLocks noGrp="1"/>
          </p:cNvSpPr>
          <p:nvPr>
            <p:ph type="sldNum" sz="quarter" idx="12"/>
          </p:nvPr>
        </p:nvSpPr>
        <p:spPr/>
        <p:txBody>
          <a:bodyPr/>
          <a:lstStyle/>
          <a:p>
            <a:fld id="{4F1CDD84-31A4-45B4-8474-7DC051DC5C43}" type="slidenum">
              <a:rPr lang="en-IL" smtClean="0"/>
              <a:t>‹#›</a:t>
            </a:fld>
            <a:endParaRPr lang="en-IL"/>
          </a:p>
        </p:txBody>
      </p:sp>
    </p:spTree>
    <p:extLst>
      <p:ext uri="{BB962C8B-B14F-4D97-AF65-F5344CB8AC3E}">
        <p14:creationId xmlns:p14="http://schemas.microsoft.com/office/powerpoint/2010/main" val="2084591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B560F-80DC-4D52-8D5C-B92028004A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L"/>
          </a:p>
        </p:txBody>
      </p:sp>
      <p:sp>
        <p:nvSpPr>
          <p:cNvPr id="3" name="Text Placeholder 2">
            <a:extLst>
              <a:ext uri="{FF2B5EF4-FFF2-40B4-BE49-F238E27FC236}">
                <a16:creationId xmlns:a16="http://schemas.microsoft.com/office/drawing/2014/main" id="{CDB17AC7-1365-4F99-8C6C-F2F83B271D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174254-E3A7-4185-A8F8-77176223FCB1}"/>
              </a:ext>
            </a:extLst>
          </p:cNvPr>
          <p:cNvSpPr>
            <a:spLocks noGrp="1"/>
          </p:cNvSpPr>
          <p:nvPr>
            <p:ph type="dt" sz="half" idx="10"/>
          </p:nvPr>
        </p:nvSpPr>
        <p:spPr/>
        <p:txBody>
          <a:bodyPr/>
          <a:lstStyle/>
          <a:p>
            <a:fld id="{6F89FAEA-C134-4428-9FEC-3531272D5C4D}" type="datetimeFigureOut">
              <a:rPr lang="en-IL" smtClean="0"/>
              <a:t>03/12/2024</a:t>
            </a:fld>
            <a:endParaRPr lang="en-IL"/>
          </a:p>
        </p:txBody>
      </p:sp>
      <p:sp>
        <p:nvSpPr>
          <p:cNvPr id="5" name="Footer Placeholder 4">
            <a:extLst>
              <a:ext uri="{FF2B5EF4-FFF2-40B4-BE49-F238E27FC236}">
                <a16:creationId xmlns:a16="http://schemas.microsoft.com/office/drawing/2014/main" id="{9140ADC2-7F1D-4843-A3B6-158E05884A53}"/>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8DE42766-166B-406F-9721-0F1C0933E87F}"/>
              </a:ext>
            </a:extLst>
          </p:cNvPr>
          <p:cNvSpPr>
            <a:spLocks noGrp="1"/>
          </p:cNvSpPr>
          <p:nvPr>
            <p:ph type="sldNum" sz="quarter" idx="12"/>
          </p:nvPr>
        </p:nvSpPr>
        <p:spPr/>
        <p:txBody>
          <a:bodyPr/>
          <a:lstStyle/>
          <a:p>
            <a:fld id="{4F1CDD84-31A4-45B4-8474-7DC051DC5C43}" type="slidenum">
              <a:rPr lang="en-IL" smtClean="0"/>
              <a:t>‹#›</a:t>
            </a:fld>
            <a:endParaRPr lang="en-IL"/>
          </a:p>
        </p:txBody>
      </p:sp>
    </p:spTree>
    <p:extLst>
      <p:ext uri="{BB962C8B-B14F-4D97-AF65-F5344CB8AC3E}">
        <p14:creationId xmlns:p14="http://schemas.microsoft.com/office/powerpoint/2010/main" val="151116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D4823-8261-4BE5-83B4-F9F070F266FA}"/>
              </a:ext>
            </a:extLst>
          </p:cNvPr>
          <p:cNvSpPr>
            <a:spLocks noGrp="1"/>
          </p:cNvSpPr>
          <p:nvPr>
            <p:ph type="title"/>
          </p:nvPr>
        </p:nvSpPr>
        <p:spPr/>
        <p:txBody>
          <a:bodyPr/>
          <a:lstStyle/>
          <a:p>
            <a:r>
              <a:rPr lang="en-US"/>
              <a:t>Click to edit Master title style</a:t>
            </a:r>
            <a:endParaRPr lang="en-IL"/>
          </a:p>
        </p:txBody>
      </p:sp>
      <p:sp>
        <p:nvSpPr>
          <p:cNvPr id="3" name="Content Placeholder 2">
            <a:extLst>
              <a:ext uri="{FF2B5EF4-FFF2-40B4-BE49-F238E27FC236}">
                <a16:creationId xmlns:a16="http://schemas.microsoft.com/office/drawing/2014/main" id="{1CAD4317-00B7-4110-BE31-72E137FED0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Content Placeholder 3">
            <a:extLst>
              <a:ext uri="{FF2B5EF4-FFF2-40B4-BE49-F238E27FC236}">
                <a16:creationId xmlns:a16="http://schemas.microsoft.com/office/drawing/2014/main" id="{68E7CFF0-97D5-4749-B190-C08AC069EA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5" name="Date Placeholder 4">
            <a:extLst>
              <a:ext uri="{FF2B5EF4-FFF2-40B4-BE49-F238E27FC236}">
                <a16:creationId xmlns:a16="http://schemas.microsoft.com/office/drawing/2014/main" id="{B02391CC-3A93-49D0-AA4E-CEC3C10B5E3D}"/>
              </a:ext>
            </a:extLst>
          </p:cNvPr>
          <p:cNvSpPr>
            <a:spLocks noGrp="1"/>
          </p:cNvSpPr>
          <p:nvPr>
            <p:ph type="dt" sz="half" idx="10"/>
          </p:nvPr>
        </p:nvSpPr>
        <p:spPr/>
        <p:txBody>
          <a:bodyPr/>
          <a:lstStyle/>
          <a:p>
            <a:fld id="{6F89FAEA-C134-4428-9FEC-3531272D5C4D}" type="datetimeFigureOut">
              <a:rPr lang="en-IL" smtClean="0"/>
              <a:t>03/12/2024</a:t>
            </a:fld>
            <a:endParaRPr lang="en-IL"/>
          </a:p>
        </p:txBody>
      </p:sp>
      <p:sp>
        <p:nvSpPr>
          <p:cNvPr id="6" name="Footer Placeholder 5">
            <a:extLst>
              <a:ext uri="{FF2B5EF4-FFF2-40B4-BE49-F238E27FC236}">
                <a16:creationId xmlns:a16="http://schemas.microsoft.com/office/drawing/2014/main" id="{FF027ED2-7E53-441F-9140-167B88BEB9AC}"/>
              </a:ext>
            </a:extLst>
          </p:cNvPr>
          <p:cNvSpPr>
            <a:spLocks noGrp="1"/>
          </p:cNvSpPr>
          <p:nvPr>
            <p:ph type="ftr" sz="quarter" idx="11"/>
          </p:nvPr>
        </p:nvSpPr>
        <p:spPr/>
        <p:txBody>
          <a:bodyPr/>
          <a:lstStyle/>
          <a:p>
            <a:endParaRPr lang="en-IL"/>
          </a:p>
        </p:txBody>
      </p:sp>
      <p:sp>
        <p:nvSpPr>
          <p:cNvPr id="7" name="Slide Number Placeholder 6">
            <a:extLst>
              <a:ext uri="{FF2B5EF4-FFF2-40B4-BE49-F238E27FC236}">
                <a16:creationId xmlns:a16="http://schemas.microsoft.com/office/drawing/2014/main" id="{95D4D305-FC07-47C8-ABE2-5A37FBF3967F}"/>
              </a:ext>
            </a:extLst>
          </p:cNvPr>
          <p:cNvSpPr>
            <a:spLocks noGrp="1"/>
          </p:cNvSpPr>
          <p:nvPr>
            <p:ph type="sldNum" sz="quarter" idx="12"/>
          </p:nvPr>
        </p:nvSpPr>
        <p:spPr/>
        <p:txBody>
          <a:bodyPr/>
          <a:lstStyle/>
          <a:p>
            <a:fld id="{4F1CDD84-31A4-45B4-8474-7DC051DC5C43}" type="slidenum">
              <a:rPr lang="en-IL" smtClean="0"/>
              <a:t>‹#›</a:t>
            </a:fld>
            <a:endParaRPr lang="en-IL"/>
          </a:p>
        </p:txBody>
      </p:sp>
    </p:spTree>
    <p:extLst>
      <p:ext uri="{BB962C8B-B14F-4D97-AF65-F5344CB8AC3E}">
        <p14:creationId xmlns:p14="http://schemas.microsoft.com/office/powerpoint/2010/main" val="2617457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D2314-7D89-4E25-B5DA-1BAED73E068B}"/>
              </a:ext>
            </a:extLst>
          </p:cNvPr>
          <p:cNvSpPr>
            <a:spLocks noGrp="1"/>
          </p:cNvSpPr>
          <p:nvPr>
            <p:ph type="title"/>
          </p:nvPr>
        </p:nvSpPr>
        <p:spPr>
          <a:xfrm>
            <a:off x="839788" y="365125"/>
            <a:ext cx="10515600" cy="1325563"/>
          </a:xfrm>
        </p:spPr>
        <p:txBody>
          <a:bodyPr/>
          <a:lstStyle/>
          <a:p>
            <a:r>
              <a:rPr lang="en-US"/>
              <a:t>Click to edit Master title style</a:t>
            </a:r>
            <a:endParaRPr lang="en-IL"/>
          </a:p>
        </p:txBody>
      </p:sp>
      <p:sp>
        <p:nvSpPr>
          <p:cNvPr id="3" name="Text Placeholder 2">
            <a:extLst>
              <a:ext uri="{FF2B5EF4-FFF2-40B4-BE49-F238E27FC236}">
                <a16:creationId xmlns:a16="http://schemas.microsoft.com/office/drawing/2014/main" id="{FFBDBA19-6627-4676-93D1-F9E300DB45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B15E0D-CC7C-4C30-AC9A-A632D6F0B40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5" name="Text Placeholder 4">
            <a:extLst>
              <a:ext uri="{FF2B5EF4-FFF2-40B4-BE49-F238E27FC236}">
                <a16:creationId xmlns:a16="http://schemas.microsoft.com/office/drawing/2014/main" id="{924D5128-E3FB-42E7-8FD1-206BABC1D0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B3164CC-F71C-4DE0-9FFB-FD37936F23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7" name="Date Placeholder 6">
            <a:extLst>
              <a:ext uri="{FF2B5EF4-FFF2-40B4-BE49-F238E27FC236}">
                <a16:creationId xmlns:a16="http://schemas.microsoft.com/office/drawing/2014/main" id="{7C93992F-1A5A-4D49-AB17-AC1E192C1912}"/>
              </a:ext>
            </a:extLst>
          </p:cNvPr>
          <p:cNvSpPr>
            <a:spLocks noGrp="1"/>
          </p:cNvSpPr>
          <p:nvPr>
            <p:ph type="dt" sz="half" idx="10"/>
          </p:nvPr>
        </p:nvSpPr>
        <p:spPr/>
        <p:txBody>
          <a:bodyPr/>
          <a:lstStyle/>
          <a:p>
            <a:fld id="{6F89FAEA-C134-4428-9FEC-3531272D5C4D}" type="datetimeFigureOut">
              <a:rPr lang="en-IL" smtClean="0"/>
              <a:t>03/12/2024</a:t>
            </a:fld>
            <a:endParaRPr lang="en-IL"/>
          </a:p>
        </p:txBody>
      </p:sp>
      <p:sp>
        <p:nvSpPr>
          <p:cNvPr id="8" name="Footer Placeholder 7">
            <a:extLst>
              <a:ext uri="{FF2B5EF4-FFF2-40B4-BE49-F238E27FC236}">
                <a16:creationId xmlns:a16="http://schemas.microsoft.com/office/drawing/2014/main" id="{E423CBFE-51B4-4112-B4C3-F7E379EE3220}"/>
              </a:ext>
            </a:extLst>
          </p:cNvPr>
          <p:cNvSpPr>
            <a:spLocks noGrp="1"/>
          </p:cNvSpPr>
          <p:nvPr>
            <p:ph type="ftr" sz="quarter" idx="11"/>
          </p:nvPr>
        </p:nvSpPr>
        <p:spPr/>
        <p:txBody>
          <a:bodyPr/>
          <a:lstStyle/>
          <a:p>
            <a:endParaRPr lang="en-IL"/>
          </a:p>
        </p:txBody>
      </p:sp>
      <p:sp>
        <p:nvSpPr>
          <p:cNvPr id="9" name="Slide Number Placeholder 8">
            <a:extLst>
              <a:ext uri="{FF2B5EF4-FFF2-40B4-BE49-F238E27FC236}">
                <a16:creationId xmlns:a16="http://schemas.microsoft.com/office/drawing/2014/main" id="{7B5D6C87-0DB5-49CA-ACF9-DE997B7AB190}"/>
              </a:ext>
            </a:extLst>
          </p:cNvPr>
          <p:cNvSpPr>
            <a:spLocks noGrp="1"/>
          </p:cNvSpPr>
          <p:nvPr>
            <p:ph type="sldNum" sz="quarter" idx="12"/>
          </p:nvPr>
        </p:nvSpPr>
        <p:spPr/>
        <p:txBody>
          <a:bodyPr/>
          <a:lstStyle/>
          <a:p>
            <a:fld id="{4F1CDD84-31A4-45B4-8474-7DC051DC5C43}" type="slidenum">
              <a:rPr lang="en-IL" smtClean="0"/>
              <a:t>‹#›</a:t>
            </a:fld>
            <a:endParaRPr lang="en-IL"/>
          </a:p>
        </p:txBody>
      </p:sp>
    </p:spTree>
    <p:extLst>
      <p:ext uri="{BB962C8B-B14F-4D97-AF65-F5344CB8AC3E}">
        <p14:creationId xmlns:p14="http://schemas.microsoft.com/office/powerpoint/2010/main" val="944426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1640A-E954-41A9-A6CB-87D3006AE154}"/>
              </a:ext>
            </a:extLst>
          </p:cNvPr>
          <p:cNvSpPr>
            <a:spLocks noGrp="1"/>
          </p:cNvSpPr>
          <p:nvPr>
            <p:ph type="title"/>
          </p:nvPr>
        </p:nvSpPr>
        <p:spPr/>
        <p:txBody>
          <a:bodyPr/>
          <a:lstStyle/>
          <a:p>
            <a:r>
              <a:rPr lang="en-US"/>
              <a:t>Click to edit Master title style</a:t>
            </a:r>
            <a:endParaRPr lang="en-IL"/>
          </a:p>
        </p:txBody>
      </p:sp>
      <p:sp>
        <p:nvSpPr>
          <p:cNvPr id="3" name="Date Placeholder 2">
            <a:extLst>
              <a:ext uri="{FF2B5EF4-FFF2-40B4-BE49-F238E27FC236}">
                <a16:creationId xmlns:a16="http://schemas.microsoft.com/office/drawing/2014/main" id="{31105EC6-2049-4F6B-9CC8-29DDF649457B}"/>
              </a:ext>
            </a:extLst>
          </p:cNvPr>
          <p:cNvSpPr>
            <a:spLocks noGrp="1"/>
          </p:cNvSpPr>
          <p:nvPr>
            <p:ph type="dt" sz="half" idx="10"/>
          </p:nvPr>
        </p:nvSpPr>
        <p:spPr/>
        <p:txBody>
          <a:bodyPr/>
          <a:lstStyle/>
          <a:p>
            <a:fld id="{6F89FAEA-C134-4428-9FEC-3531272D5C4D}" type="datetimeFigureOut">
              <a:rPr lang="en-IL" smtClean="0"/>
              <a:t>03/12/2024</a:t>
            </a:fld>
            <a:endParaRPr lang="en-IL"/>
          </a:p>
        </p:txBody>
      </p:sp>
      <p:sp>
        <p:nvSpPr>
          <p:cNvPr id="4" name="Footer Placeholder 3">
            <a:extLst>
              <a:ext uri="{FF2B5EF4-FFF2-40B4-BE49-F238E27FC236}">
                <a16:creationId xmlns:a16="http://schemas.microsoft.com/office/drawing/2014/main" id="{6A364FD9-58A8-4D99-AE28-C78F98FBE1EA}"/>
              </a:ext>
            </a:extLst>
          </p:cNvPr>
          <p:cNvSpPr>
            <a:spLocks noGrp="1"/>
          </p:cNvSpPr>
          <p:nvPr>
            <p:ph type="ftr" sz="quarter" idx="11"/>
          </p:nvPr>
        </p:nvSpPr>
        <p:spPr/>
        <p:txBody>
          <a:bodyPr/>
          <a:lstStyle/>
          <a:p>
            <a:endParaRPr lang="en-IL"/>
          </a:p>
        </p:txBody>
      </p:sp>
      <p:sp>
        <p:nvSpPr>
          <p:cNvPr id="5" name="Slide Number Placeholder 4">
            <a:extLst>
              <a:ext uri="{FF2B5EF4-FFF2-40B4-BE49-F238E27FC236}">
                <a16:creationId xmlns:a16="http://schemas.microsoft.com/office/drawing/2014/main" id="{970C000C-55AC-4B31-9129-E037CFB419AA}"/>
              </a:ext>
            </a:extLst>
          </p:cNvPr>
          <p:cNvSpPr>
            <a:spLocks noGrp="1"/>
          </p:cNvSpPr>
          <p:nvPr>
            <p:ph type="sldNum" sz="quarter" idx="12"/>
          </p:nvPr>
        </p:nvSpPr>
        <p:spPr/>
        <p:txBody>
          <a:bodyPr/>
          <a:lstStyle/>
          <a:p>
            <a:fld id="{4F1CDD84-31A4-45B4-8474-7DC051DC5C43}" type="slidenum">
              <a:rPr lang="en-IL" smtClean="0"/>
              <a:t>‹#›</a:t>
            </a:fld>
            <a:endParaRPr lang="en-IL"/>
          </a:p>
        </p:txBody>
      </p:sp>
    </p:spTree>
    <p:extLst>
      <p:ext uri="{BB962C8B-B14F-4D97-AF65-F5344CB8AC3E}">
        <p14:creationId xmlns:p14="http://schemas.microsoft.com/office/powerpoint/2010/main" val="171830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17ECDA-53B2-4B22-9227-7630029B3443}"/>
              </a:ext>
            </a:extLst>
          </p:cNvPr>
          <p:cNvSpPr>
            <a:spLocks noGrp="1"/>
          </p:cNvSpPr>
          <p:nvPr>
            <p:ph type="dt" sz="half" idx="10"/>
          </p:nvPr>
        </p:nvSpPr>
        <p:spPr/>
        <p:txBody>
          <a:bodyPr/>
          <a:lstStyle/>
          <a:p>
            <a:fld id="{6F89FAEA-C134-4428-9FEC-3531272D5C4D}" type="datetimeFigureOut">
              <a:rPr lang="en-IL" smtClean="0"/>
              <a:t>03/12/2024</a:t>
            </a:fld>
            <a:endParaRPr lang="en-IL"/>
          </a:p>
        </p:txBody>
      </p:sp>
      <p:sp>
        <p:nvSpPr>
          <p:cNvPr id="3" name="Footer Placeholder 2">
            <a:extLst>
              <a:ext uri="{FF2B5EF4-FFF2-40B4-BE49-F238E27FC236}">
                <a16:creationId xmlns:a16="http://schemas.microsoft.com/office/drawing/2014/main" id="{5C4D1AA6-1E1D-4B48-A07A-B7DFB16F8CED}"/>
              </a:ext>
            </a:extLst>
          </p:cNvPr>
          <p:cNvSpPr>
            <a:spLocks noGrp="1"/>
          </p:cNvSpPr>
          <p:nvPr>
            <p:ph type="ftr" sz="quarter" idx="11"/>
          </p:nvPr>
        </p:nvSpPr>
        <p:spPr/>
        <p:txBody>
          <a:bodyPr/>
          <a:lstStyle/>
          <a:p>
            <a:endParaRPr lang="en-IL"/>
          </a:p>
        </p:txBody>
      </p:sp>
      <p:sp>
        <p:nvSpPr>
          <p:cNvPr id="4" name="Slide Number Placeholder 3">
            <a:extLst>
              <a:ext uri="{FF2B5EF4-FFF2-40B4-BE49-F238E27FC236}">
                <a16:creationId xmlns:a16="http://schemas.microsoft.com/office/drawing/2014/main" id="{91F75424-19D4-4EE6-8101-5B938E0DA8CA}"/>
              </a:ext>
            </a:extLst>
          </p:cNvPr>
          <p:cNvSpPr>
            <a:spLocks noGrp="1"/>
          </p:cNvSpPr>
          <p:nvPr>
            <p:ph type="sldNum" sz="quarter" idx="12"/>
          </p:nvPr>
        </p:nvSpPr>
        <p:spPr/>
        <p:txBody>
          <a:bodyPr/>
          <a:lstStyle/>
          <a:p>
            <a:fld id="{4F1CDD84-31A4-45B4-8474-7DC051DC5C43}" type="slidenum">
              <a:rPr lang="en-IL" smtClean="0"/>
              <a:t>‹#›</a:t>
            </a:fld>
            <a:endParaRPr lang="en-IL"/>
          </a:p>
        </p:txBody>
      </p:sp>
    </p:spTree>
    <p:extLst>
      <p:ext uri="{BB962C8B-B14F-4D97-AF65-F5344CB8AC3E}">
        <p14:creationId xmlns:p14="http://schemas.microsoft.com/office/powerpoint/2010/main" val="4233644883"/>
      </p:ext>
    </p:extLst>
  </p:cSld>
  <p:clrMapOvr>
    <a:masterClrMapping/>
  </p:clrMapOvr>
  <p:extLst>
    <p:ext uri="{DCECCB84-F9BA-43D5-87BE-67443E8EF086}">
      <p15:sldGuideLst xmlns:p15="http://schemas.microsoft.com/office/powerpoint/2012/main">
        <p15:guide id="1" pos="4776" userDrawn="1">
          <p15:clr>
            <a:srgbClr val="FBAE40"/>
          </p15:clr>
        </p15:guide>
        <p15:guide id="2" pos="5592" userDrawn="1">
          <p15:clr>
            <a:srgbClr val="FBAE40"/>
          </p15:clr>
        </p15:guide>
        <p15:guide id="3" pos="6432" userDrawn="1">
          <p15:clr>
            <a:srgbClr val="FBAE40"/>
          </p15:clr>
        </p15:guide>
        <p15:guide id="4" pos="7248" userDrawn="1">
          <p15:clr>
            <a:srgbClr val="FBAE40"/>
          </p15:clr>
        </p15:guide>
        <p15:guide id="5" orient="horz" pos="768" userDrawn="1">
          <p15:clr>
            <a:srgbClr val="FBAE40"/>
          </p15:clr>
        </p15:guide>
        <p15:guide id="6" orient="horz" pos="1320" userDrawn="1">
          <p15:clr>
            <a:srgbClr val="FBAE40"/>
          </p15:clr>
        </p15:guide>
        <p15:guide id="7" orient="horz" pos="1872" userDrawn="1">
          <p15:clr>
            <a:srgbClr val="FBAE40"/>
          </p15:clr>
        </p15:guide>
        <p15:guide id="8" orient="horz" pos="2400" userDrawn="1">
          <p15:clr>
            <a:srgbClr val="FBAE40"/>
          </p15:clr>
        </p15:guide>
        <p15:guide id="9" orient="horz" pos="2976" userDrawn="1">
          <p15:clr>
            <a:srgbClr val="FBAE40"/>
          </p15:clr>
        </p15:guide>
        <p15:guide id="10" orient="horz" pos="3504" userDrawn="1">
          <p15:clr>
            <a:srgbClr val="FBAE40"/>
          </p15:clr>
        </p15:guide>
        <p15:guide id="11" orient="horz" pos="405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1D145-B731-4CA7-AB4A-0D106942D0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L"/>
          </a:p>
        </p:txBody>
      </p:sp>
      <p:sp>
        <p:nvSpPr>
          <p:cNvPr id="3" name="Content Placeholder 2">
            <a:extLst>
              <a:ext uri="{FF2B5EF4-FFF2-40B4-BE49-F238E27FC236}">
                <a16:creationId xmlns:a16="http://schemas.microsoft.com/office/drawing/2014/main" id="{26236C7F-3DBC-4B90-855B-660BD7E9EE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Text Placeholder 3">
            <a:extLst>
              <a:ext uri="{FF2B5EF4-FFF2-40B4-BE49-F238E27FC236}">
                <a16:creationId xmlns:a16="http://schemas.microsoft.com/office/drawing/2014/main" id="{DE9EB0F3-4800-4BF2-B5E8-BC84F7102B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C62914-A01B-42B5-8411-F10482D89A84}"/>
              </a:ext>
            </a:extLst>
          </p:cNvPr>
          <p:cNvSpPr>
            <a:spLocks noGrp="1"/>
          </p:cNvSpPr>
          <p:nvPr>
            <p:ph type="dt" sz="half" idx="10"/>
          </p:nvPr>
        </p:nvSpPr>
        <p:spPr/>
        <p:txBody>
          <a:bodyPr/>
          <a:lstStyle/>
          <a:p>
            <a:fld id="{6F89FAEA-C134-4428-9FEC-3531272D5C4D}" type="datetimeFigureOut">
              <a:rPr lang="en-IL" smtClean="0"/>
              <a:t>03/12/2024</a:t>
            </a:fld>
            <a:endParaRPr lang="en-IL"/>
          </a:p>
        </p:txBody>
      </p:sp>
      <p:sp>
        <p:nvSpPr>
          <p:cNvPr id="6" name="Footer Placeholder 5">
            <a:extLst>
              <a:ext uri="{FF2B5EF4-FFF2-40B4-BE49-F238E27FC236}">
                <a16:creationId xmlns:a16="http://schemas.microsoft.com/office/drawing/2014/main" id="{8328ADF9-AB7A-4B3F-8F34-11227F5999DE}"/>
              </a:ext>
            </a:extLst>
          </p:cNvPr>
          <p:cNvSpPr>
            <a:spLocks noGrp="1"/>
          </p:cNvSpPr>
          <p:nvPr>
            <p:ph type="ftr" sz="quarter" idx="11"/>
          </p:nvPr>
        </p:nvSpPr>
        <p:spPr/>
        <p:txBody>
          <a:bodyPr/>
          <a:lstStyle/>
          <a:p>
            <a:endParaRPr lang="en-IL"/>
          </a:p>
        </p:txBody>
      </p:sp>
      <p:sp>
        <p:nvSpPr>
          <p:cNvPr id="7" name="Slide Number Placeholder 6">
            <a:extLst>
              <a:ext uri="{FF2B5EF4-FFF2-40B4-BE49-F238E27FC236}">
                <a16:creationId xmlns:a16="http://schemas.microsoft.com/office/drawing/2014/main" id="{0B9A171B-631C-4603-8BB0-C8CA1BFD7D6E}"/>
              </a:ext>
            </a:extLst>
          </p:cNvPr>
          <p:cNvSpPr>
            <a:spLocks noGrp="1"/>
          </p:cNvSpPr>
          <p:nvPr>
            <p:ph type="sldNum" sz="quarter" idx="12"/>
          </p:nvPr>
        </p:nvSpPr>
        <p:spPr/>
        <p:txBody>
          <a:bodyPr/>
          <a:lstStyle/>
          <a:p>
            <a:fld id="{4F1CDD84-31A4-45B4-8474-7DC051DC5C43}" type="slidenum">
              <a:rPr lang="en-IL" smtClean="0"/>
              <a:t>‹#›</a:t>
            </a:fld>
            <a:endParaRPr lang="en-IL"/>
          </a:p>
        </p:txBody>
      </p:sp>
    </p:spTree>
    <p:extLst>
      <p:ext uri="{BB962C8B-B14F-4D97-AF65-F5344CB8AC3E}">
        <p14:creationId xmlns:p14="http://schemas.microsoft.com/office/powerpoint/2010/main" val="621527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3F8AD-4922-405D-8AE4-6CE39B6D25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L"/>
          </a:p>
        </p:txBody>
      </p:sp>
      <p:sp>
        <p:nvSpPr>
          <p:cNvPr id="3" name="Picture Placeholder 2">
            <a:extLst>
              <a:ext uri="{FF2B5EF4-FFF2-40B4-BE49-F238E27FC236}">
                <a16:creationId xmlns:a16="http://schemas.microsoft.com/office/drawing/2014/main" id="{AA88EC11-AE2E-4FAF-A317-1B21EBDC67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L"/>
          </a:p>
        </p:txBody>
      </p:sp>
      <p:sp>
        <p:nvSpPr>
          <p:cNvPr id="4" name="Text Placeholder 3">
            <a:extLst>
              <a:ext uri="{FF2B5EF4-FFF2-40B4-BE49-F238E27FC236}">
                <a16:creationId xmlns:a16="http://schemas.microsoft.com/office/drawing/2014/main" id="{B9F84A27-2C53-40CD-BD8B-ACBEB8AB72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E53B97-5408-4CB6-A3BD-9705C0F8B810}"/>
              </a:ext>
            </a:extLst>
          </p:cNvPr>
          <p:cNvSpPr>
            <a:spLocks noGrp="1"/>
          </p:cNvSpPr>
          <p:nvPr>
            <p:ph type="dt" sz="half" idx="10"/>
          </p:nvPr>
        </p:nvSpPr>
        <p:spPr/>
        <p:txBody>
          <a:bodyPr/>
          <a:lstStyle/>
          <a:p>
            <a:fld id="{6F89FAEA-C134-4428-9FEC-3531272D5C4D}" type="datetimeFigureOut">
              <a:rPr lang="en-IL" smtClean="0"/>
              <a:t>03/12/2024</a:t>
            </a:fld>
            <a:endParaRPr lang="en-IL"/>
          </a:p>
        </p:txBody>
      </p:sp>
      <p:sp>
        <p:nvSpPr>
          <p:cNvPr id="6" name="Footer Placeholder 5">
            <a:extLst>
              <a:ext uri="{FF2B5EF4-FFF2-40B4-BE49-F238E27FC236}">
                <a16:creationId xmlns:a16="http://schemas.microsoft.com/office/drawing/2014/main" id="{96FC7522-9F89-4FBE-B7C8-B71331D24047}"/>
              </a:ext>
            </a:extLst>
          </p:cNvPr>
          <p:cNvSpPr>
            <a:spLocks noGrp="1"/>
          </p:cNvSpPr>
          <p:nvPr>
            <p:ph type="ftr" sz="quarter" idx="11"/>
          </p:nvPr>
        </p:nvSpPr>
        <p:spPr/>
        <p:txBody>
          <a:bodyPr/>
          <a:lstStyle/>
          <a:p>
            <a:endParaRPr lang="en-IL"/>
          </a:p>
        </p:txBody>
      </p:sp>
      <p:sp>
        <p:nvSpPr>
          <p:cNvPr id="7" name="Slide Number Placeholder 6">
            <a:extLst>
              <a:ext uri="{FF2B5EF4-FFF2-40B4-BE49-F238E27FC236}">
                <a16:creationId xmlns:a16="http://schemas.microsoft.com/office/drawing/2014/main" id="{F9341C41-5B43-4957-BDEC-1F17DB09FA7D}"/>
              </a:ext>
            </a:extLst>
          </p:cNvPr>
          <p:cNvSpPr>
            <a:spLocks noGrp="1"/>
          </p:cNvSpPr>
          <p:nvPr>
            <p:ph type="sldNum" sz="quarter" idx="12"/>
          </p:nvPr>
        </p:nvSpPr>
        <p:spPr/>
        <p:txBody>
          <a:bodyPr/>
          <a:lstStyle/>
          <a:p>
            <a:fld id="{4F1CDD84-31A4-45B4-8474-7DC051DC5C43}" type="slidenum">
              <a:rPr lang="en-IL" smtClean="0"/>
              <a:t>‹#›</a:t>
            </a:fld>
            <a:endParaRPr lang="en-IL"/>
          </a:p>
        </p:txBody>
      </p:sp>
    </p:spTree>
    <p:extLst>
      <p:ext uri="{BB962C8B-B14F-4D97-AF65-F5344CB8AC3E}">
        <p14:creationId xmlns:p14="http://schemas.microsoft.com/office/powerpoint/2010/main" val="1261663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92F6A0-7EDC-4551-8657-2A35A1E8D1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L"/>
          </a:p>
        </p:txBody>
      </p:sp>
      <p:sp>
        <p:nvSpPr>
          <p:cNvPr id="3" name="Text Placeholder 2">
            <a:extLst>
              <a:ext uri="{FF2B5EF4-FFF2-40B4-BE49-F238E27FC236}">
                <a16:creationId xmlns:a16="http://schemas.microsoft.com/office/drawing/2014/main" id="{B4D7A09F-CB84-4CFF-8896-36B7E568E2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631FBE05-05E7-42AF-96FB-6D36E912D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89FAEA-C134-4428-9FEC-3531272D5C4D}" type="datetimeFigureOut">
              <a:rPr lang="en-IL" smtClean="0"/>
              <a:t>03/12/2024</a:t>
            </a:fld>
            <a:endParaRPr lang="en-IL"/>
          </a:p>
        </p:txBody>
      </p:sp>
      <p:sp>
        <p:nvSpPr>
          <p:cNvPr id="5" name="Footer Placeholder 4">
            <a:extLst>
              <a:ext uri="{FF2B5EF4-FFF2-40B4-BE49-F238E27FC236}">
                <a16:creationId xmlns:a16="http://schemas.microsoft.com/office/drawing/2014/main" id="{6B2CA175-1C32-42B2-9E93-5951A885A7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L"/>
          </a:p>
        </p:txBody>
      </p:sp>
      <p:sp>
        <p:nvSpPr>
          <p:cNvPr id="6" name="Slide Number Placeholder 5">
            <a:extLst>
              <a:ext uri="{FF2B5EF4-FFF2-40B4-BE49-F238E27FC236}">
                <a16:creationId xmlns:a16="http://schemas.microsoft.com/office/drawing/2014/main" id="{AE1DD110-A1A2-4EF2-A14A-17E24610D7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1CDD84-31A4-45B4-8474-7DC051DC5C43}" type="slidenum">
              <a:rPr lang="en-IL" smtClean="0"/>
              <a:t>‹#›</a:t>
            </a:fld>
            <a:endParaRPr lang="en-IL"/>
          </a:p>
        </p:txBody>
      </p:sp>
    </p:spTree>
    <p:extLst>
      <p:ext uri="{BB962C8B-B14F-4D97-AF65-F5344CB8AC3E}">
        <p14:creationId xmlns:p14="http://schemas.microsoft.com/office/powerpoint/2010/main" val="25299524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3" Type="http://schemas.microsoft.com/office/2007/relationships/media" Target="../media/media154.wav"/><Relationship Id="rId18" Type="http://schemas.openxmlformats.org/officeDocument/2006/relationships/audio" Target="../media/media156.wav"/><Relationship Id="rId26" Type="http://schemas.openxmlformats.org/officeDocument/2006/relationships/audio" Target="../media/media160.wav"/><Relationship Id="rId39" Type="http://schemas.microsoft.com/office/2007/relationships/media" Target="../media/media167.wav"/><Relationship Id="rId3" Type="http://schemas.microsoft.com/office/2007/relationships/media" Target="../media/media149.wav"/><Relationship Id="rId21" Type="http://schemas.microsoft.com/office/2007/relationships/media" Target="../media/media158.wav"/><Relationship Id="rId34" Type="http://schemas.openxmlformats.org/officeDocument/2006/relationships/audio" Target="../media/media164.wav"/><Relationship Id="rId42" Type="http://schemas.openxmlformats.org/officeDocument/2006/relationships/audio" Target="../media/media168.wav"/><Relationship Id="rId47" Type="http://schemas.openxmlformats.org/officeDocument/2006/relationships/image" Target="../media/image30.png"/><Relationship Id="rId50" Type="http://schemas.openxmlformats.org/officeDocument/2006/relationships/image" Target="../media/image33.png"/><Relationship Id="rId7" Type="http://schemas.microsoft.com/office/2007/relationships/media" Target="../media/media151.wav"/><Relationship Id="rId12" Type="http://schemas.openxmlformats.org/officeDocument/2006/relationships/audio" Target="../media/media153.wav"/><Relationship Id="rId17" Type="http://schemas.microsoft.com/office/2007/relationships/media" Target="../media/media156.wav"/><Relationship Id="rId25" Type="http://schemas.microsoft.com/office/2007/relationships/media" Target="../media/media160.wav"/><Relationship Id="rId33" Type="http://schemas.microsoft.com/office/2007/relationships/media" Target="../media/media164.wav"/><Relationship Id="rId38" Type="http://schemas.openxmlformats.org/officeDocument/2006/relationships/audio" Target="../media/media166.wav"/><Relationship Id="rId46" Type="http://schemas.openxmlformats.org/officeDocument/2006/relationships/image" Target="../media/image16.png"/><Relationship Id="rId2" Type="http://schemas.openxmlformats.org/officeDocument/2006/relationships/audio" Target="../media/media148.wav"/><Relationship Id="rId16" Type="http://schemas.openxmlformats.org/officeDocument/2006/relationships/audio" Target="../media/media155.wav"/><Relationship Id="rId20" Type="http://schemas.openxmlformats.org/officeDocument/2006/relationships/audio" Target="../media/media157.wav"/><Relationship Id="rId29" Type="http://schemas.microsoft.com/office/2007/relationships/media" Target="../media/media162.wav"/><Relationship Id="rId41" Type="http://schemas.microsoft.com/office/2007/relationships/media" Target="../media/media168.wav"/><Relationship Id="rId54" Type="http://schemas.openxmlformats.org/officeDocument/2006/relationships/image" Target="../media/image13.png"/><Relationship Id="rId1" Type="http://schemas.microsoft.com/office/2007/relationships/media" Target="../media/media148.wav"/><Relationship Id="rId6" Type="http://schemas.openxmlformats.org/officeDocument/2006/relationships/audio" Target="../media/media150.wav"/><Relationship Id="rId11" Type="http://schemas.microsoft.com/office/2007/relationships/media" Target="../media/media153.wav"/><Relationship Id="rId24" Type="http://schemas.openxmlformats.org/officeDocument/2006/relationships/audio" Target="../media/media159.wav"/><Relationship Id="rId32" Type="http://schemas.openxmlformats.org/officeDocument/2006/relationships/audio" Target="../media/media163.wav"/><Relationship Id="rId37" Type="http://schemas.microsoft.com/office/2007/relationships/media" Target="../media/media166.wav"/><Relationship Id="rId40" Type="http://schemas.openxmlformats.org/officeDocument/2006/relationships/audio" Target="../media/media167.wav"/><Relationship Id="rId45" Type="http://schemas.openxmlformats.org/officeDocument/2006/relationships/image" Target="../media/image15.png"/><Relationship Id="rId53" Type="http://schemas.openxmlformats.org/officeDocument/2006/relationships/image" Target="../media/image36.png"/><Relationship Id="rId5" Type="http://schemas.microsoft.com/office/2007/relationships/media" Target="../media/media150.wav"/><Relationship Id="rId15" Type="http://schemas.microsoft.com/office/2007/relationships/media" Target="../media/media155.wav"/><Relationship Id="rId23" Type="http://schemas.microsoft.com/office/2007/relationships/media" Target="../media/media159.wav"/><Relationship Id="rId28" Type="http://schemas.openxmlformats.org/officeDocument/2006/relationships/audio" Target="../media/media161.wav"/><Relationship Id="rId36" Type="http://schemas.openxmlformats.org/officeDocument/2006/relationships/audio" Target="../media/media165.wav"/><Relationship Id="rId49" Type="http://schemas.openxmlformats.org/officeDocument/2006/relationships/image" Target="../media/image32.png"/><Relationship Id="rId10" Type="http://schemas.openxmlformats.org/officeDocument/2006/relationships/audio" Target="../media/media152.wav"/><Relationship Id="rId19" Type="http://schemas.microsoft.com/office/2007/relationships/media" Target="../media/media157.wav"/><Relationship Id="rId31" Type="http://schemas.microsoft.com/office/2007/relationships/media" Target="../media/media163.wav"/><Relationship Id="rId44" Type="http://schemas.openxmlformats.org/officeDocument/2006/relationships/image" Target="../media/image14.png"/><Relationship Id="rId52" Type="http://schemas.openxmlformats.org/officeDocument/2006/relationships/image" Target="../media/image35.png"/><Relationship Id="rId4" Type="http://schemas.openxmlformats.org/officeDocument/2006/relationships/audio" Target="../media/media149.wav"/><Relationship Id="rId9" Type="http://schemas.microsoft.com/office/2007/relationships/media" Target="../media/media152.wav"/><Relationship Id="rId14" Type="http://schemas.openxmlformats.org/officeDocument/2006/relationships/audio" Target="../media/media154.wav"/><Relationship Id="rId22" Type="http://schemas.openxmlformats.org/officeDocument/2006/relationships/audio" Target="../media/media158.wav"/><Relationship Id="rId27" Type="http://schemas.microsoft.com/office/2007/relationships/media" Target="../media/media161.wav"/><Relationship Id="rId30" Type="http://schemas.openxmlformats.org/officeDocument/2006/relationships/audio" Target="../media/media162.wav"/><Relationship Id="rId35" Type="http://schemas.microsoft.com/office/2007/relationships/media" Target="../media/media165.wav"/><Relationship Id="rId43" Type="http://schemas.openxmlformats.org/officeDocument/2006/relationships/slideLayout" Target="../slideLayouts/slideLayout7.xml"/><Relationship Id="rId48" Type="http://schemas.openxmlformats.org/officeDocument/2006/relationships/image" Target="../media/image31.png"/><Relationship Id="rId8" Type="http://schemas.openxmlformats.org/officeDocument/2006/relationships/audio" Target="../media/media151.wav"/><Relationship Id="rId51" Type="http://schemas.openxmlformats.org/officeDocument/2006/relationships/image" Target="../media/image34.png"/></Relationships>
</file>

<file path=ppt/slides/_rels/slide11.xml.rels><?xml version="1.0" encoding="UTF-8" standalone="yes"?>
<Relationships xmlns="http://schemas.openxmlformats.org/package/2006/relationships"><Relationship Id="rId13" Type="http://schemas.microsoft.com/office/2007/relationships/media" Target="../media/media175.wav"/><Relationship Id="rId18" Type="http://schemas.openxmlformats.org/officeDocument/2006/relationships/audio" Target="../media/media177.wav"/><Relationship Id="rId26" Type="http://schemas.openxmlformats.org/officeDocument/2006/relationships/audio" Target="../media/media181.wav"/><Relationship Id="rId39" Type="http://schemas.microsoft.com/office/2007/relationships/media" Target="../media/media188.wav"/><Relationship Id="rId21" Type="http://schemas.microsoft.com/office/2007/relationships/media" Target="../media/media179.wav"/><Relationship Id="rId34" Type="http://schemas.openxmlformats.org/officeDocument/2006/relationships/audio" Target="../media/media185.wav"/><Relationship Id="rId42" Type="http://schemas.openxmlformats.org/officeDocument/2006/relationships/audio" Target="../media/media189.wav"/><Relationship Id="rId47" Type="http://schemas.microsoft.com/office/2007/relationships/media" Target="../media/media192.wav"/><Relationship Id="rId50" Type="http://schemas.openxmlformats.org/officeDocument/2006/relationships/audio" Target="../media/media193.wav"/><Relationship Id="rId55" Type="http://schemas.microsoft.com/office/2007/relationships/media" Target="../media/media196.wav"/><Relationship Id="rId63" Type="http://schemas.openxmlformats.org/officeDocument/2006/relationships/image" Target="../media/image32.png"/><Relationship Id="rId68" Type="http://schemas.openxmlformats.org/officeDocument/2006/relationships/image" Target="../media/image13.png"/><Relationship Id="rId7" Type="http://schemas.microsoft.com/office/2007/relationships/media" Target="../media/media172.wav"/><Relationship Id="rId2" Type="http://schemas.openxmlformats.org/officeDocument/2006/relationships/audio" Target="../media/media169.wav"/><Relationship Id="rId16" Type="http://schemas.openxmlformats.org/officeDocument/2006/relationships/audio" Target="../media/media176.wav"/><Relationship Id="rId29" Type="http://schemas.microsoft.com/office/2007/relationships/media" Target="../media/media183.wav"/><Relationship Id="rId1" Type="http://schemas.microsoft.com/office/2007/relationships/media" Target="../media/media169.wav"/><Relationship Id="rId6" Type="http://schemas.openxmlformats.org/officeDocument/2006/relationships/audio" Target="../media/media171.wav"/><Relationship Id="rId11" Type="http://schemas.microsoft.com/office/2007/relationships/media" Target="../media/media174.wav"/><Relationship Id="rId24" Type="http://schemas.openxmlformats.org/officeDocument/2006/relationships/audio" Target="../media/media180.wav"/><Relationship Id="rId32" Type="http://schemas.openxmlformats.org/officeDocument/2006/relationships/audio" Target="../media/media184.wav"/><Relationship Id="rId37" Type="http://schemas.microsoft.com/office/2007/relationships/media" Target="../media/media187.wav"/><Relationship Id="rId40" Type="http://schemas.openxmlformats.org/officeDocument/2006/relationships/audio" Target="../media/media188.wav"/><Relationship Id="rId45" Type="http://schemas.microsoft.com/office/2007/relationships/media" Target="../media/media191.wav"/><Relationship Id="rId53" Type="http://schemas.microsoft.com/office/2007/relationships/media" Target="../media/media195.wav"/><Relationship Id="rId58" Type="http://schemas.openxmlformats.org/officeDocument/2006/relationships/image" Target="../media/image14.png"/><Relationship Id="rId66" Type="http://schemas.openxmlformats.org/officeDocument/2006/relationships/image" Target="../media/image35.png"/><Relationship Id="rId5" Type="http://schemas.microsoft.com/office/2007/relationships/media" Target="../media/media171.wav"/><Relationship Id="rId15" Type="http://schemas.microsoft.com/office/2007/relationships/media" Target="../media/media176.wav"/><Relationship Id="rId23" Type="http://schemas.microsoft.com/office/2007/relationships/media" Target="../media/media180.wav"/><Relationship Id="rId28" Type="http://schemas.openxmlformats.org/officeDocument/2006/relationships/audio" Target="../media/media182.wav"/><Relationship Id="rId36" Type="http://schemas.openxmlformats.org/officeDocument/2006/relationships/audio" Target="../media/media186.wav"/><Relationship Id="rId49" Type="http://schemas.microsoft.com/office/2007/relationships/media" Target="../media/media193.wav"/><Relationship Id="rId57" Type="http://schemas.openxmlformats.org/officeDocument/2006/relationships/slideLayout" Target="../slideLayouts/slideLayout7.xml"/><Relationship Id="rId61" Type="http://schemas.openxmlformats.org/officeDocument/2006/relationships/image" Target="../media/image30.png"/><Relationship Id="rId10" Type="http://schemas.openxmlformats.org/officeDocument/2006/relationships/audio" Target="../media/media173.wav"/><Relationship Id="rId19" Type="http://schemas.microsoft.com/office/2007/relationships/media" Target="../media/media178.wav"/><Relationship Id="rId31" Type="http://schemas.microsoft.com/office/2007/relationships/media" Target="../media/media184.wav"/><Relationship Id="rId44" Type="http://schemas.openxmlformats.org/officeDocument/2006/relationships/audio" Target="../media/media190.wav"/><Relationship Id="rId52" Type="http://schemas.openxmlformats.org/officeDocument/2006/relationships/audio" Target="../media/media194.wav"/><Relationship Id="rId60" Type="http://schemas.openxmlformats.org/officeDocument/2006/relationships/image" Target="../media/image16.png"/><Relationship Id="rId65" Type="http://schemas.openxmlformats.org/officeDocument/2006/relationships/image" Target="../media/image34.png"/><Relationship Id="rId4" Type="http://schemas.openxmlformats.org/officeDocument/2006/relationships/audio" Target="../media/media170.wav"/><Relationship Id="rId9" Type="http://schemas.microsoft.com/office/2007/relationships/media" Target="../media/media173.wav"/><Relationship Id="rId14" Type="http://schemas.openxmlformats.org/officeDocument/2006/relationships/audio" Target="../media/media175.wav"/><Relationship Id="rId22" Type="http://schemas.openxmlformats.org/officeDocument/2006/relationships/audio" Target="../media/media179.wav"/><Relationship Id="rId27" Type="http://schemas.microsoft.com/office/2007/relationships/media" Target="../media/media182.wav"/><Relationship Id="rId30" Type="http://schemas.openxmlformats.org/officeDocument/2006/relationships/audio" Target="../media/media183.wav"/><Relationship Id="rId35" Type="http://schemas.microsoft.com/office/2007/relationships/media" Target="../media/media186.wav"/><Relationship Id="rId43" Type="http://schemas.microsoft.com/office/2007/relationships/media" Target="../media/media190.wav"/><Relationship Id="rId48" Type="http://schemas.openxmlformats.org/officeDocument/2006/relationships/audio" Target="../media/media192.wav"/><Relationship Id="rId56" Type="http://schemas.openxmlformats.org/officeDocument/2006/relationships/audio" Target="../media/media196.wav"/><Relationship Id="rId64" Type="http://schemas.openxmlformats.org/officeDocument/2006/relationships/image" Target="../media/image33.png"/><Relationship Id="rId8" Type="http://schemas.openxmlformats.org/officeDocument/2006/relationships/audio" Target="../media/media172.wav"/><Relationship Id="rId51" Type="http://schemas.microsoft.com/office/2007/relationships/media" Target="../media/media194.wav"/><Relationship Id="rId3" Type="http://schemas.microsoft.com/office/2007/relationships/media" Target="../media/media170.wav"/><Relationship Id="rId12" Type="http://schemas.openxmlformats.org/officeDocument/2006/relationships/audio" Target="../media/media174.wav"/><Relationship Id="rId17" Type="http://schemas.microsoft.com/office/2007/relationships/media" Target="../media/media177.wav"/><Relationship Id="rId25" Type="http://schemas.microsoft.com/office/2007/relationships/media" Target="../media/media181.wav"/><Relationship Id="rId33" Type="http://schemas.microsoft.com/office/2007/relationships/media" Target="../media/media185.wav"/><Relationship Id="rId38" Type="http://schemas.openxmlformats.org/officeDocument/2006/relationships/audio" Target="../media/media187.wav"/><Relationship Id="rId46" Type="http://schemas.openxmlformats.org/officeDocument/2006/relationships/audio" Target="../media/media191.wav"/><Relationship Id="rId59" Type="http://schemas.openxmlformats.org/officeDocument/2006/relationships/image" Target="../media/image15.png"/><Relationship Id="rId67" Type="http://schemas.openxmlformats.org/officeDocument/2006/relationships/image" Target="../media/image36.png"/><Relationship Id="rId20" Type="http://schemas.openxmlformats.org/officeDocument/2006/relationships/audio" Target="../media/media178.wav"/><Relationship Id="rId41" Type="http://schemas.microsoft.com/office/2007/relationships/media" Target="../media/media189.wav"/><Relationship Id="rId54" Type="http://schemas.openxmlformats.org/officeDocument/2006/relationships/audio" Target="../media/media195.wav"/><Relationship Id="rId62"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3" Type="http://schemas.microsoft.com/office/2007/relationships/media" Target="../media/media7.wav"/><Relationship Id="rId18" Type="http://schemas.openxmlformats.org/officeDocument/2006/relationships/audio" Target="../media/media9.wav"/><Relationship Id="rId26" Type="http://schemas.openxmlformats.org/officeDocument/2006/relationships/audio" Target="../media/media13.wav"/><Relationship Id="rId39" Type="http://schemas.microsoft.com/office/2007/relationships/media" Target="../media/media20.wav"/><Relationship Id="rId3" Type="http://schemas.microsoft.com/office/2007/relationships/media" Target="../media/media2.wav"/><Relationship Id="rId21" Type="http://schemas.microsoft.com/office/2007/relationships/media" Target="../media/media11.wav"/><Relationship Id="rId34" Type="http://schemas.openxmlformats.org/officeDocument/2006/relationships/audio" Target="../media/media17.wav"/><Relationship Id="rId42" Type="http://schemas.openxmlformats.org/officeDocument/2006/relationships/audio" Target="../media/media21.wav"/><Relationship Id="rId47" Type="http://schemas.openxmlformats.org/officeDocument/2006/relationships/image" Target="../media/image6.png"/><Relationship Id="rId50" Type="http://schemas.openxmlformats.org/officeDocument/2006/relationships/image" Target="../media/image9.png"/><Relationship Id="rId7" Type="http://schemas.microsoft.com/office/2007/relationships/media" Target="../media/media4.wav"/><Relationship Id="rId12" Type="http://schemas.openxmlformats.org/officeDocument/2006/relationships/audio" Target="../media/media6.wav"/><Relationship Id="rId17" Type="http://schemas.microsoft.com/office/2007/relationships/media" Target="../media/media9.wav"/><Relationship Id="rId25" Type="http://schemas.microsoft.com/office/2007/relationships/media" Target="../media/media13.wav"/><Relationship Id="rId33" Type="http://schemas.microsoft.com/office/2007/relationships/media" Target="../media/media17.wav"/><Relationship Id="rId38" Type="http://schemas.openxmlformats.org/officeDocument/2006/relationships/audio" Target="../media/media19.wav"/><Relationship Id="rId46" Type="http://schemas.openxmlformats.org/officeDocument/2006/relationships/image" Target="../media/image5.png"/><Relationship Id="rId2" Type="http://schemas.openxmlformats.org/officeDocument/2006/relationships/audio" Target="../media/media1.wav"/><Relationship Id="rId16" Type="http://schemas.openxmlformats.org/officeDocument/2006/relationships/audio" Target="../media/media8.wav"/><Relationship Id="rId20" Type="http://schemas.openxmlformats.org/officeDocument/2006/relationships/audio" Target="../media/media10.wav"/><Relationship Id="rId29" Type="http://schemas.microsoft.com/office/2007/relationships/media" Target="../media/media15.wav"/><Relationship Id="rId41" Type="http://schemas.microsoft.com/office/2007/relationships/media" Target="../media/media21.wav"/><Relationship Id="rId54" Type="http://schemas.openxmlformats.org/officeDocument/2006/relationships/image" Target="../media/image13.png"/><Relationship Id="rId1" Type="http://schemas.microsoft.com/office/2007/relationships/media" Target="../media/media1.wav"/><Relationship Id="rId6" Type="http://schemas.openxmlformats.org/officeDocument/2006/relationships/audio" Target="../media/media3.wav"/><Relationship Id="rId11" Type="http://schemas.microsoft.com/office/2007/relationships/media" Target="../media/media6.wav"/><Relationship Id="rId24" Type="http://schemas.openxmlformats.org/officeDocument/2006/relationships/audio" Target="../media/media12.wav"/><Relationship Id="rId32" Type="http://schemas.openxmlformats.org/officeDocument/2006/relationships/audio" Target="../media/media16.wav"/><Relationship Id="rId37" Type="http://schemas.microsoft.com/office/2007/relationships/media" Target="../media/media19.wav"/><Relationship Id="rId40" Type="http://schemas.openxmlformats.org/officeDocument/2006/relationships/audio" Target="../media/media20.wav"/><Relationship Id="rId45" Type="http://schemas.openxmlformats.org/officeDocument/2006/relationships/image" Target="../media/image4.png"/><Relationship Id="rId53" Type="http://schemas.openxmlformats.org/officeDocument/2006/relationships/image" Target="../media/image12.png"/><Relationship Id="rId5" Type="http://schemas.microsoft.com/office/2007/relationships/media" Target="../media/media3.wav"/><Relationship Id="rId15" Type="http://schemas.microsoft.com/office/2007/relationships/media" Target="../media/media8.wav"/><Relationship Id="rId23" Type="http://schemas.microsoft.com/office/2007/relationships/media" Target="../media/media12.wav"/><Relationship Id="rId28" Type="http://schemas.openxmlformats.org/officeDocument/2006/relationships/audio" Target="../media/media14.wav"/><Relationship Id="rId36" Type="http://schemas.openxmlformats.org/officeDocument/2006/relationships/audio" Target="../media/media18.wav"/><Relationship Id="rId49" Type="http://schemas.openxmlformats.org/officeDocument/2006/relationships/image" Target="../media/image8.png"/><Relationship Id="rId10" Type="http://schemas.openxmlformats.org/officeDocument/2006/relationships/audio" Target="../media/media5.wav"/><Relationship Id="rId19" Type="http://schemas.microsoft.com/office/2007/relationships/media" Target="../media/media10.wav"/><Relationship Id="rId31" Type="http://schemas.microsoft.com/office/2007/relationships/media" Target="../media/media16.wav"/><Relationship Id="rId44" Type="http://schemas.openxmlformats.org/officeDocument/2006/relationships/image" Target="../media/image3.png"/><Relationship Id="rId52" Type="http://schemas.openxmlformats.org/officeDocument/2006/relationships/image" Target="../media/image11.png"/><Relationship Id="rId4" Type="http://schemas.openxmlformats.org/officeDocument/2006/relationships/audio" Target="../media/media2.wav"/><Relationship Id="rId9" Type="http://schemas.microsoft.com/office/2007/relationships/media" Target="../media/media5.wav"/><Relationship Id="rId14" Type="http://schemas.openxmlformats.org/officeDocument/2006/relationships/audio" Target="../media/media7.wav"/><Relationship Id="rId22" Type="http://schemas.openxmlformats.org/officeDocument/2006/relationships/audio" Target="../media/media11.wav"/><Relationship Id="rId27" Type="http://schemas.microsoft.com/office/2007/relationships/media" Target="../media/media14.wav"/><Relationship Id="rId30" Type="http://schemas.openxmlformats.org/officeDocument/2006/relationships/audio" Target="../media/media15.wav"/><Relationship Id="rId35" Type="http://schemas.microsoft.com/office/2007/relationships/media" Target="../media/media18.wav"/><Relationship Id="rId43" Type="http://schemas.openxmlformats.org/officeDocument/2006/relationships/slideLayout" Target="../slideLayouts/slideLayout7.xml"/><Relationship Id="rId48" Type="http://schemas.openxmlformats.org/officeDocument/2006/relationships/image" Target="../media/image7.png"/><Relationship Id="rId8" Type="http://schemas.openxmlformats.org/officeDocument/2006/relationships/audio" Target="../media/media4.wav"/><Relationship Id="rId51" Type="http://schemas.openxmlformats.org/officeDocument/2006/relationships/image" Target="../media/image10.png"/></Relationships>
</file>

<file path=ppt/slides/_rels/slide5.xml.rels><?xml version="1.0" encoding="UTF-8" standalone="yes"?>
<Relationships xmlns="http://schemas.openxmlformats.org/package/2006/relationships"><Relationship Id="rId13" Type="http://schemas.microsoft.com/office/2007/relationships/media" Target="../media/media28.wav"/><Relationship Id="rId18" Type="http://schemas.openxmlformats.org/officeDocument/2006/relationships/audio" Target="../media/media30.wav"/><Relationship Id="rId26" Type="http://schemas.openxmlformats.org/officeDocument/2006/relationships/audio" Target="../media/media34.wav"/><Relationship Id="rId39" Type="http://schemas.microsoft.com/office/2007/relationships/media" Target="../media/media41.wav"/><Relationship Id="rId21" Type="http://schemas.microsoft.com/office/2007/relationships/media" Target="../media/media32.wav"/><Relationship Id="rId34" Type="http://schemas.openxmlformats.org/officeDocument/2006/relationships/audio" Target="../media/media38.wav"/><Relationship Id="rId42" Type="http://schemas.openxmlformats.org/officeDocument/2006/relationships/audio" Target="../media/media42.wav"/><Relationship Id="rId47" Type="http://schemas.microsoft.com/office/2007/relationships/media" Target="../media/media45.wav"/><Relationship Id="rId50" Type="http://schemas.openxmlformats.org/officeDocument/2006/relationships/audio" Target="../media/media46.wav"/><Relationship Id="rId55" Type="http://schemas.microsoft.com/office/2007/relationships/media" Target="../media/media49.wav"/><Relationship Id="rId63" Type="http://schemas.openxmlformats.org/officeDocument/2006/relationships/image" Target="../media/image8.png"/><Relationship Id="rId68" Type="http://schemas.openxmlformats.org/officeDocument/2006/relationships/image" Target="../media/image13.png"/><Relationship Id="rId7" Type="http://schemas.microsoft.com/office/2007/relationships/media" Target="../media/media25.wav"/><Relationship Id="rId2" Type="http://schemas.openxmlformats.org/officeDocument/2006/relationships/audio" Target="../media/media22.wav"/><Relationship Id="rId16" Type="http://schemas.openxmlformats.org/officeDocument/2006/relationships/audio" Target="../media/media29.wav"/><Relationship Id="rId29" Type="http://schemas.microsoft.com/office/2007/relationships/media" Target="../media/media36.wav"/><Relationship Id="rId1" Type="http://schemas.microsoft.com/office/2007/relationships/media" Target="../media/media22.wav"/><Relationship Id="rId6" Type="http://schemas.openxmlformats.org/officeDocument/2006/relationships/audio" Target="../media/media24.wav"/><Relationship Id="rId11" Type="http://schemas.microsoft.com/office/2007/relationships/media" Target="../media/media27.wav"/><Relationship Id="rId24" Type="http://schemas.openxmlformats.org/officeDocument/2006/relationships/audio" Target="../media/media33.wav"/><Relationship Id="rId32" Type="http://schemas.openxmlformats.org/officeDocument/2006/relationships/audio" Target="../media/media37.wav"/><Relationship Id="rId37" Type="http://schemas.microsoft.com/office/2007/relationships/media" Target="../media/media40.wav"/><Relationship Id="rId40" Type="http://schemas.openxmlformats.org/officeDocument/2006/relationships/audio" Target="../media/media41.wav"/><Relationship Id="rId45" Type="http://schemas.microsoft.com/office/2007/relationships/media" Target="../media/media44.wav"/><Relationship Id="rId53" Type="http://schemas.microsoft.com/office/2007/relationships/media" Target="../media/media48.wav"/><Relationship Id="rId58" Type="http://schemas.openxmlformats.org/officeDocument/2006/relationships/image" Target="../media/image3.png"/><Relationship Id="rId66" Type="http://schemas.openxmlformats.org/officeDocument/2006/relationships/image" Target="../media/image11.png"/><Relationship Id="rId5" Type="http://schemas.microsoft.com/office/2007/relationships/media" Target="../media/media24.wav"/><Relationship Id="rId15" Type="http://schemas.microsoft.com/office/2007/relationships/media" Target="../media/media29.wav"/><Relationship Id="rId23" Type="http://schemas.microsoft.com/office/2007/relationships/media" Target="../media/media33.wav"/><Relationship Id="rId28" Type="http://schemas.openxmlformats.org/officeDocument/2006/relationships/audio" Target="../media/media35.wav"/><Relationship Id="rId36" Type="http://schemas.openxmlformats.org/officeDocument/2006/relationships/audio" Target="../media/media39.wav"/><Relationship Id="rId49" Type="http://schemas.microsoft.com/office/2007/relationships/media" Target="../media/media46.wav"/><Relationship Id="rId57" Type="http://schemas.openxmlformats.org/officeDocument/2006/relationships/slideLayout" Target="../slideLayouts/slideLayout7.xml"/><Relationship Id="rId61" Type="http://schemas.openxmlformats.org/officeDocument/2006/relationships/image" Target="../media/image6.png"/><Relationship Id="rId10" Type="http://schemas.openxmlformats.org/officeDocument/2006/relationships/audio" Target="../media/media26.wav"/><Relationship Id="rId19" Type="http://schemas.microsoft.com/office/2007/relationships/media" Target="../media/media31.wav"/><Relationship Id="rId31" Type="http://schemas.microsoft.com/office/2007/relationships/media" Target="../media/media37.wav"/><Relationship Id="rId44" Type="http://schemas.openxmlformats.org/officeDocument/2006/relationships/audio" Target="../media/media43.wav"/><Relationship Id="rId52" Type="http://schemas.openxmlformats.org/officeDocument/2006/relationships/audio" Target="../media/media47.wav"/><Relationship Id="rId60" Type="http://schemas.openxmlformats.org/officeDocument/2006/relationships/image" Target="../media/image5.png"/><Relationship Id="rId65" Type="http://schemas.openxmlformats.org/officeDocument/2006/relationships/image" Target="../media/image10.png"/><Relationship Id="rId4" Type="http://schemas.openxmlformats.org/officeDocument/2006/relationships/audio" Target="../media/media23.wav"/><Relationship Id="rId9" Type="http://schemas.microsoft.com/office/2007/relationships/media" Target="../media/media26.wav"/><Relationship Id="rId14" Type="http://schemas.openxmlformats.org/officeDocument/2006/relationships/audio" Target="../media/media28.wav"/><Relationship Id="rId22" Type="http://schemas.openxmlformats.org/officeDocument/2006/relationships/audio" Target="../media/media32.wav"/><Relationship Id="rId27" Type="http://schemas.microsoft.com/office/2007/relationships/media" Target="../media/media35.wav"/><Relationship Id="rId30" Type="http://schemas.openxmlformats.org/officeDocument/2006/relationships/audio" Target="../media/media36.wav"/><Relationship Id="rId35" Type="http://schemas.microsoft.com/office/2007/relationships/media" Target="../media/media39.wav"/><Relationship Id="rId43" Type="http://schemas.microsoft.com/office/2007/relationships/media" Target="../media/media43.wav"/><Relationship Id="rId48" Type="http://schemas.openxmlformats.org/officeDocument/2006/relationships/audio" Target="../media/media45.wav"/><Relationship Id="rId56" Type="http://schemas.openxmlformats.org/officeDocument/2006/relationships/audio" Target="../media/media49.wav"/><Relationship Id="rId64" Type="http://schemas.openxmlformats.org/officeDocument/2006/relationships/image" Target="../media/image9.png"/><Relationship Id="rId8" Type="http://schemas.openxmlformats.org/officeDocument/2006/relationships/audio" Target="../media/media25.wav"/><Relationship Id="rId51" Type="http://schemas.microsoft.com/office/2007/relationships/media" Target="../media/media47.wav"/><Relationship Id="rId3" Type="http://schemas.microsoft.com/office/2007/relationships/media" Target="../media/media23.wav"/><Relationship Id="rId12" Type="http://schemas.openxmlformats.org/officeDocument/2006/relationships/audio" Target="../media/media27.wav"/><Relationship Id="rId17" Type="http://schemas.microsoft.com/office/2007/relationships/media" Target="../media/media30.wav"/><Relationship Id="rId25" Type="http://schemas.microsoft.com/office/2007/relationships/media" Target="../media/media34.wav"/><Relationship Id="rId33" Type="http://schemas.microsoft.com/office/2007/relationships/media" Target="../media/media38.wav"/><Relationship Id="rId38" Type="http://schemas.openxmlformats.org/officeDocument/2006/relationships/audio" Target="../media/media40.wav"/><Relationship Id="rId46" Type="http://schemas.openxmlformats.org/officeDocument/2006/relationships/audio" Target="../media/media44.wav"/><Relationship Id="rId59" Type="http://schemas.openxmlformats.org/officeDocument/2006/relationships/image" Target="../media/image4.png"/><Relationship Id="rId67" Type="http://schemas.openxmlformats.org/officeDocument/2006/relationships/image" Target="../media/image12.png"/><Relationship Id="rId20" Type="http://schemas.openxmlformats.org/officeDocument/2006/relationships/audio" Target="../media/media31.wav"/><Relationship Id="rId41" Type="http://schemas.microsoft.com/office/2007/relationships/media" Target="../media/media42.wav"/><Relationship Id="rId54" Type="http://schemas.openxmlformats.org/officeDocument/2006/relationships/audio" Target="../media/media48.wav"/><Relationship Id="rId62" Type="http://schemas.openxmlformats.org/officeDocument/2006/relationships/image" Target="../media/image7.png"/></Relationships>
</file>

<file path=ppt/slides/_rels/slide6.xml.rels><?xml version="1.0" encoding="UTF-8" standalone="yes"?>
<Relationships xmlns="http://schemas.openxmlformats.org/package/2006/relationships"><Relationship Id="rId13" Type="http://schemas.microsoft.com/office/2007/relationships/media" Target="../media/media56.wav"/><Relationship Id="rId18" Type="http://schemas.openxmlformats.org/officeDocument/2006/relationships/audio" Target="../media/media58.wav"/><Relationship Id="rId26" Type="http://schemas.openxmlformats.org/officeDocument/2006/relationships/audio" Target="../media/media62.wav"/><Relationship Id="rId39" Type="http://schemas.microsoft.com/office/2007/relationships/media" Target="../media/media69.wav"/><Relationship Id="rId21" Type="http://schemas.microsoft.com/office/2007/relationships/media" Target="../media/media60.wav"/><Relationship Id="rId34" Type="http://schemas.openxmlformats.org/officeDocument/2006/relationships/audio" Target="../media/media66.wav"/><Relationship Id="rId42" Type="http://schemas.openxmlformats.org/officeDocument/2006/relationships/audio" Target="../media/media70.wav"/><Relationship Id="rId47" Type="http://schemas.openxmlformats.org/officeDocument/2006/relationships/image" Target="../media/image9.png"/><Relationship Id="rId50" Type="http://schemas.openxmlformats.org/officeDocument/2006/relationships/image" Target="../media/image12.png"/><Relationship Id="rId55" Type="http://schemas.openxmlformats.org/officeDocument/2006/relationships/image" Target="../media/image18.png"/><Relationship Id="rId7" Type="http://schemas.microsoft.com/office/2007/relationships/media" Target="../media/media53.wav"/><Relationship Id="rId12" Type="http://schemas.openxmlformats.org/officeDocument/2006/relationships/audio" Target="../media/media55.wav"/><Relationship Id="rId17" Type="http://schemas.microsoft.com/office/2007/relationships/media" Target="../media/media58.wav"/><Relationship Id="rId25" Type="http://schemas.microsoft.com/office/2007/relationships/media" Target="../media/media62.wav"/><Relationship Id="rId33" Type="http://schemas.microsoft.com/office/2007/relationships/media" Target="../media/media66.wav"/><Relationship Id="rId38" Type="http://schemas.openxmlformats.org/officeDocument/2006/relationships/audio" Target="../media/media68.wav"/><Relationship Id="rId46" Type="http://schemas.openxmlformats.org/officeDocument/2006/relationships/image" Target="../media/image8.png"/><Relationship Id="rId59" Type="http://schemas.openxmlformats.org/officeDocument/2006/relationships/image" Target="../media/image22.png"/><Relationship Id="rId2" Type="http://schemas.openxmlformats.org/officeDocument/2006/relationships/audio" Target="../media/media50.wav"/><Relationship Id="rId16" Type="http://schemas.openxmlformats.org/officeDocument/2006/relationships/audio" Target="../media/media57.wav"/><Relationship Id="rId20" Type="http://schemas.openxmlformats.org/officeDocument/2006/relationships/audio" Target="../media/media59.wav"/><Relationship Id="rId29" Type="http://schemas.microsoft.com/office/2007/relationships/media" Target="../media/media64.wav"/><Relationship Id="rId41" Type="http://schemas.microsoft.com/office/2007/relationships/media" Target="../media/media70.wav"/><Relationship Id="rId54" Type="http://schemas.openxmlformats.org/officeDocument/2006/relationships/image" Target="../media/image17.png"/><Relationship Id="rId1" Type="http://schemas.microsoft.com/office/2007/relationships/media" Target="../media/media50.wav"/><Relationship Id="rId6" Type="http://schemas.openxmlformats.org/officeDocument/2006/relationships/audio" Target="../media/media52.wav"/><Relationship Id="rId11" Type="http://schemas.microsoft.com/office/2007/relationships/media" Target="../media/media55.wav"/><Relationship Id="rId24" Type="http://schemas.openxmlformats.org/officeDocument/2006/relationships/audio" Target="../media/media61.wav"/><Relationship Id="rId32" Type="http://schemas.openxmlformats.org/officeDocument/2006/relationships/audio" Target="../media/media65.wav"/><Relationship Id="rId37" Type="http://schemas.microsoft.com/office/2007/relationships/media" Target="../media/media68.wav"/><Relationship Id="rId40" Type="http://schemas.openxmlformats.org/officeDocument/2006/relationships/audio" Target="../media/media69.wav"/><Relationship Id="rId45" Type="http://schemas.openxmlformats.org/officeDocument/2006/relationships/image" Target="../media/image7.png"/><Relationship Id="rId53" Type="http://schemas.openxmlformats.org/officeDocument/2006/relationships/image" Target="../media/image16.png"/><Relationship Id="rId58" Type="http://schemas.openxmlformats.org/officeDocument/2006/relationships/image" Target="../media/image21.png"/><Relationship Id="rId5" Type="http://schemas.microsoft.com/office/2007/relationships/media" Target="../media/media52.wav"/><Relationship Id="rId15" Type="http://schemas.microsoft.com/office/2007/relationships/media" Target="../media/media57.wav"/><Relationship Id="rId23" Type="http://schemas.microsoft.com/office/2007/relationships/media" Target="../media/media61.wav"/><Relationship Id="rId28" Type="http://schemas.openxmlformats.org/officeDocument/2006/relationships/audio" Target="../media/media63.wav"/><Relationship Id="rId36" Type="http://schemas.openxmlformats.org/officeDocument/2006/relationships/audio" Target="../media/media67.wav"/><Relationship Id="rId49" Type="http://schemas.openxmlformats.org/officeDocument/2006/relationships/image" Target="../media/image11.png"/><Relationship Id="rId57" Type="http://schemas.openxmlformats.org/officeDocument/2006/relationships/image" Target="../media/image20.png"/><Relationship Id="rId10" Type="http://schemas.openxmlformats.org/officeDocument/2006/relationships/audio" Target="../media/media54.wav"/><Relationship Id="rId19" Type="http://schemas.microsoft.com/office/2007/relationships/media" Target="../media/media59.wav"/><Relationship Id="rId31" Type="http://schemas.microsoft.com/office/2007/relationships/media" Target="../media/media65.wav"/><Relationship Id="rId44" Type="http://schemas.openxmlformats.org/officeDocument/2006/relationships/image" Target="../media/image6.png"/><Relationship Id="rId52" Type="http://schemas.openxmlformats.org/officeDocument/2006/relationships/image" Target="../media/image15.png"/><Relationship Id="rId60" Type="http://schemas.openxmlformats.org/officeDocument/2006/relationships/image" Target="../media/image13.png"/><Relationship Id="rId4" Type="http://schemas.openxmlformats.org/officeDocument/2006/relationships/audio" Target="../media/media51.wav"/><Relationship Id="rId9" Type="http://schemas.microsoft.com/office/2007/relationships/media" Target="../media/media54.wav"/><Relationship Id="rId14" Type="http://schemas.openxmlformats.org/officeDocument/2006/relationships/audio" Target="../media/media56.wav"/><Relationship Id="rId22" Type="http://schemas.openxmlformats.org/officeDocument/2006/relationships/audio" Target="../media/media60.wav"/><Relationship Id="rId27" Type="http://schemas.microsoft.com/office/2007/relationships/media" Target="../media/media63.wav"/><Relationship Id="rId30" Type="http://schemas.openxmlformats.org/officeDocument/2006/relationships/audio" Target="../media/media64.wav"/><Relationship Id="rId35" Type="http://schemas.microsoft.com/office/2007/relationships/media" Target="../media/media67.wav"/><Relationship Id="rId43" Type="http://schemas.openxmlformats.org/officeDocument/2006/relationships/slideLayout" Target="../slideLayouts/slideLayout7.xml"/><Relationship Id="rId48" Type="http://schemas.openxmlformats.org/officeDocument/2006/relationships/image" Target="../media/image10.png"/><Relationship Id="rId56" Type="http://schemas.openxmlformats.org/officeDocument/2006/relationships/image" Target="../media/image19.png"/><Relationship Id="rId8" Type="http://schemas.openxmlformats.org/officeDocument/2006/relationships/audio" Target="../media/media53.wav"/><Relationship Id="rId51" Type="http://schemas.openxmlformats.org/officeDocument/2006/relationships/image" Target="../media/image14.png"/><Relationship Id="rId3" Type="http://schemas.microsoft.com/office/2007/relationships/media" Target="../media/media51.wav"/></Relationships>
</file>

<file path=ppt/slides/_rels/slide7.xml.rels><?xml version="1.0" encoding="UTF-8" standalone="yes"?>
<Relationships xmlns="http://schemas.openxmlformats.org/package/2006/relationships"><Relationship Id="rId13" Type="http://schemas.microsoft.com/office/2007/relationships/media" Target="../media/media77.wav"/><Relationship Id="rId18" Type="http://schemas.openxmlformats.org/officeDocument/2006/relationships/audio" Target="../media/media79.wav"/><Relationship Id="rId26" Type="http://schemas.openxmlformats.org/officeDocument/2006/relationships/audio" Target="../media/media83.wav"/><Relationship Id="rId39" Type="http://schemas.microsoft.com/office/2007/relationships/media" Target="../media/media90.wav"/><Relationship Id="rId21" Type="http://schemas.microsoft.com/office/2007/relationships/media" Target="../media/media81.wav"/><Relationship Id="rId34" Type="http://schemas.openxmlformats.org/officeDocument/2006/relationships/audio" Target="../media/media87.wav"/><Relationship Id="rId42" Type="http://schemas.openxmlformats.org/officeDocument/2006/relationships/audio" Target="../media/media91.wav"/><Relationship Id="rId47" Type="http://schemas.microsoft.com/office/2007/relationships/media" Target="../media/media94.wav"/><Relationship Id="rId50" Type="http://schemas.openxmlformats.org/officeDocument/2006/relationships/audio" Target="../media/media95.wav"/><Relationship Id="rId55" Type="http://schemas.microsoft.com/office/2007/relationships/media" Target="../media/media98.wav"/><Relationship Id="rId63" Type="http://schemas.openxmlformats.org/officeDocument/2006/relationships/image" Target="../media/image19.png"/><Relationship Id="rId7" Type="http://schemas.microsoft.com/office/2007/relationships/media" Target="../media/media74.wav"/><Relationship Id="rId2" Type="http://schemas.openxmlformats.org/officeDocument/2006/relationships/audio" Target="../media/media71.wav"/><Relationship Id="rId16" Type="http://schemas.openxmlformats.org/officeDocument/2006/relationships/audio" Target="../media/media78.wav"/><Relationship Id="rId29" Type="http://schemas.microsoft.com/office/2007/relationships/media" Target="../media/media85.wav"/><Relationship Id="rId1" Type="http://schemas.microsoft.com/office/2007/relationships/media" Target="../media/media71.wav"/><Relationship Id="rId6" Type="http://schemas.openxmlformats.org/officeDocument/2006/relationships/audio" Target="../media/media73.wav"/><Relationship Id="rId11" Type="http://schemas.microsoft.com/office/2007/relationships/media" Target="../media/media76.wav"/><Relationship Id="rId24" Type="http://schemas.openxmlformats.org/officeDocument/2006/relationships/audio" Target="../media/media82.wav"/><Relationship Id="rId32" Type="http://schemas.openxmlformats.org/officeDocument/2006/relationships/audio" Target="../media/media86.wav"/><Relationship Id="rId37" Type="http://schemas.microsoft.com/office/2007/relationships/media" Target="../media/media89.wav"/><Relationship Id="rId40" Type="http://schemas.openxmlformats.org/officeDocument/2006/relationships/audio" Target="../media/media90.wav"/><Relationship Id="rId45" Type="http://schemas.microsoft.com/office/2007/relationships/media" Target="../media/media93.wav"/><Relationship Id="rId53" Type="http://schemas.microsoft.com/office/2007/relationships/media" Target="../media/media97.wav"/><Relationship Id="rId58" Type="http://schemas.openxmlformats.org/officeDocument/2006/relationships/image" Target="../media/image14.png"/><Relationship Id="rId66" Type="http://schemas.openxmlformats.org/officeDocument/2006/relationships/image" Target="../media/image22.png"/><Relationship Id="rId5" Type="http://schemas.microsoft.com/office/2007/relationships/media" Target="../media/media73.wav"/><Relationship Id="rId15" Type="http://schemas.microsoft.com/office/2007/relationships/media" Target="../media/media78.wav"/><Relationship Id="rId23" Type="http://schemas.microsoft.com/office/2007/relationships/media" Target="../media/media82.wav"/><Relationship Id="rId28" Type="http://schemas.openxmlformats.org/officeDocument/2006/relationships/audio" Target="../media/media84.wav"/><Relationship Id="rId36" Type="http://schemas.openxmlformats.org/officeDocument/2006/relationships/audio" Target="../media/media88.wav"/><Relationship Id="rId49" Type="http://schemas.microsoft.com/office/2007/relationships/media" Target="../media/media95.wav"/><Relationship Id="rId57" Type="http://schemas.openxmlformats.org/officeDocument/2006/relationships/slideLayout" Target="../slideLayouts/slideLayout7.xml"/><Relationship Id="rId61" Type="http://schemas.openxmlformats.org/officeDocument/2006/relationships/image" Target="../media/image17.png"/><Relationship Id="rId10" Type="http://schemas.openxmlformats.org/officeDocument/2006/relationships/audio" Target="../media/media75.wav"/><Relationship Id="rId19" Type="http://schemas.microsoft.com/office/2007/relationships/media" Target="../media/media80.wav"/><Relationship Id="rId31" Type="http://schemas.microsoft.com/office/2007/relationships/media" Target="../media/media86.wav"/><Relationship Id="rId44" Type="http://schemas.openxmlformats.org/officeDocument/2006/relationships/audio" Target="../media/media92.wav"/><Relationship Id="rId52" Type="http://schemas.openxmlformats.org/officeDocument/2006/relationships/audio" Target="../media/media96.wav"/><Relationship Id="rId60" Type="http://schemas.openxmlformats.org/officeDocument/2006/relationships/image" Target="../media/image16.png"/><Relationship Id="rId65" Type="http://schemas.openxmlformats.org/officeDocument/2006/relationships/image" Target="../media/image21.png"/><Relationship Id="rId4" Type="http://schemas.openxmlformats.org/officeDocument/2006/relationships/audio" Target="../media/media72.wav"/><Relationship Id="rId9" Type="http://schemas.microsoft.com/office/2007/relationships/media" Target="../media/media75.wav"/><Relationship Id="rId14" Type="http://schemas.openxmlformats.org/officeDocument/2006/relationships/audio" Target="../media/media77.wav"/><Relationship Id="rId22" Type="http://schemas.openxmlformats.org/officeDocument/2006/relationships/audio" Target="../media/media81.wav"/><Relationship Id="rId27" Type="http://schemas.microsoft.com/office/2007/relationships/media" Target="../media/media84.wav"/><Relationship Id="rId30" Type="http://schemas.openxmlformats.org/officeDocument/2006/relationships/audio" Target="../media/media85.wav"/><Relationship Id="rId35" Type="http://schemas.microsoft.com/office/2007/relationships/media" Target="../media/media88.wav"/><Relationship Id="rId43" Type="http://schemas.microsoft.com/office/2007/relationships/media" Target="../media/media92.wav"/><Relationship Id="rId48" Type="http://schemas.openxmlformats.org/officeDocument/2006/relationships/audio" Target="../media/media94.wav"/><Relationship Id="rId56" Type="http://schemas.openxmlformats.org/officeDocument/2006/relationships/audio" Target="../media/media98.wav"/><Relationship Id="rId64" Type="http://schemas.openxmlformats.org/officeDocument/2006/relationships/image" Target="../media/image20.png"/><Relationship Id="rId8" Type="http://schemas.openxmlformats.org/officeDocument/2006/relationships/audio" Target="../media/media74.wav"/><Relationship Id="rId51" Type="http://schemas.microsoft.com/office/2007/relationships/media" Target="../media/media96.wav"/><Relationship Id="rId3" Type="http://schemas.microsoft.com/office/2007/relationships/media" Target="../media/media72.wav"/><Relationship Id="rId12" Type="http://schemas.openxmlformats.org/officeDocument/2006/relationships/audio" Target="../media/media76.wav"/><Relationship Id="rId17" Type="http://schemas.microsoft.com/office/2007/relationships/media" Target="../media/media79.wav"/><Relationship Id="rId25" Type="http://schemas.microsoft.com/office/2007/relationships/media" Target="../media/media83.wav"/><Relationship Id="rId33" Type="http://schemas.microsoft.com/office/2007/relationships/media" Target="../media/media87.wav"/><Relationship Id="rId38" Type="http://schemas.openxmlformats.org/officeDocument/2006/relationships/audio" Target="../media/media89.wav"/><Relationship Id="rId46" Type="http://schemas.openxmlformats.org/officeDocument/2006/relationships/audio" Target="../media/media93.wav"/><Relationship Id="rId59" Type="http://schemas.openxmlformats.org/officeDocument/2006/relationships/image" Target="../media/image15.png"/><Relationship Id="rId67" Type="http://schemas.openxmlformats.org/officeDocument/2006/relationships/image" Target="../media/image13.png"/><Relationship Id="rId20" Type="http://schemas.openxmlformats.org/officeDocument/2006/relationships/audio" Target="../media/media80.wav"/><Relationship Id="rId41" Type="http://schemas.microsoft.com/office/2007/relationships/media" Target="../media/media91.wav"/><Relationship Id="rId54" Type="http://schemas.openxmlformats.org/officeDocument/2006/relationships/audio" Target="../media/media97.wav"/><Relationship Id="rId62" Type="http://schemas.openxmlformats.org/officeDocument/2006/relationships/image" Target="../media/image18.png"/></Relationships>
</file>

<file path=ppt/slides/_rels/slide8.xml.rels><?xml version="1.0" encoding="UTF-8" standalone="yes"?>
<Relationships xmlns="http://schemas.openxmlformats.org/package/2006/relationships"><Relationship Id="rId13" Type="http://schemas.microsoft.com/office/2007/relationships/media" Target="../media/media105.wav"/><Relationship Id="rId18" Type="http://schemas.openxmlformats.org/officeDocument/2006/relationships/audio" Target="../media/media107.wav"/><Relationship Id="rId26" Type="http://schemas.openxmlformats.org/officeDocument/2006/relationships/audio" Target="../media/media111.wav"/><Relationship Id="rId39" Type="http://schemas.microsoft.com/office/2007/relationships/media" Target="../media/media118.wav"/><Relationship Id="rId21" Type="http://schemas.microsoft.com/office/2007/relationships/media" Target="../media/media109.wav"/><Relationship Id="rId34" Type="http://schemas.openxmlformats.org/officeDocument/2006/relationships/audio" Target="../media/media115.wav"/><Relationship Id="rId42" Type="http://schemas.openxmlformats.org/officeDocument/2006/relationships/audio" Target="../media/media119.wav"/><Relationship Id="rId47" Type="http://schemas.openxmlformats.org/officeDocument/2006/relationships/image" Target="../media/image6.png"/><Relationship Id="rId50" Type="http://schemas.openxmlformats.org/officeDocument/2006/relationships/image" Target="../media/image9.png"/><Relationship Id="rId55" Type="http://schemas.openxmlformats.org/officeDocument/2006/relationships/image" Target="../media/image24.png"/><Relationship Id="rId7" Type="http://schemas.microsoft.com/office/2007/relationships/media" Target="../media/media102.wav"/><Relationship Id="rId2" Type="http://schemas.openxmlformats.org/officeDocument/2006/relationships/audio" Target="../media/media99.wav"/><Relationship Id="rId16" Type="http://schemas.openxmlformats.org/officeDocument/2006/relationships/audio" Target="../media/media106.wav"/><Relationship Id="rId20" Type="http://schemas.openxmlformats.org/officeDocument/2006/relationships/audio" Target="../media/media108.wav"/><Relationship Id="rId29" Type="http://schemas.microsoft.com/office/2007/relationships/media" Target="../media/media113.wav"/><Relationship Id="rId41" Type="http://schemas.microsoft.com/office/2007/relationships/media" Target="../media/media119.wav"/><Relationship Id="rId54" Type="http://schemas.openxmlformats.org/officeDocument/2006/relationships/image" Target="../media/image23.png"/><Relationship Id="rId1" Type="http://schemas.microsoft.com/office/2007/relationships/media" Target="../media/media99.wav"/><Relationship Id="rId6" Type="http://schemas.openxmlformats.org/officeDocument/2006/relationships/audio" Target="../media/media101.wav"/><Relationship Id="rId11" Type="http://schemas.microsoft.com/office/2007/relationships/media" Target="../media/media104.wav"/><Relationship Id="rId24" Type="http://schemas.openxmlformats.org/officeDocument/2006/relationships/audio" Target="../media/media110.wav"/><Relationship Id="rId32" Type="http://schemas.openxmlformats.org/officeDocument/2006/relationships/audio" Target="../media/media114.wav"/><Relationship Id="rId37" Type="http://schemas.microsoft.com/office/2007/relationships/media" Target="../media/media117.wav"/><Relationship Id="rId40" Type="http://schemas.openxmlformats.org/officeDocument/2006/relationships/audio" Target="../media/media118.wav"/><Relationship Id="rId45" Type="http://schemas.openxmlformats.org/officeDocument/2006/relationships/image" Target="../media/image4.png"/><Relationship Id="rId53" Type="http://schemas.openxmlformats.org/officeDocument/2006/relationships/image" Target="../media/image12.png"/><Relationship Id="rId58" Type="http://schemas.openxmlformats.org/officeDocument/2006/relationships/image" Target="../media/image27.png"/><Relationship Id="rId5" Type="http://schemas.microsoft.com/office/2007/relationships/media" Target="../media/media101.wav"/><Relationship Id="rId15" Type="http://schemas.microsoft.com/office/2007/relationships/media" Target="../media/media106.wav"/><Relationship Id="rId23" Type="http://schemas.microsoft.com/office/2007/relationships/media" Target="../media/media110.wav"/><Relationship Id="rId28" Type="http://schemas.openxmlformats.org/officeDocument/2006/relationships/audio" Target="../media/media112.wav"/><Relationship Id="rId36" Type="http://schemas.openxmlformats.org/officeDocument/2006/relationships/audio" Target="../media/media116.wav"/><Relationship Id="rId49" Type="http://schemas.openxmlformats.org/officeDocument/2006/relationships/image" Target="../media/image8.png"/><Relationship Id="rId57" Type="http://schemas.openxmlformats.org/officeDocument/2006/relationships/image" Target="../media/image26.png"/><Relationship Id="rId61" Type="http://schemas.openxmlformats.org/officeDocument/2006/relationships/image" Target="../media/image13.png"/><Relationship Id="rId10" Type="http://schemas.openxmlformats.org/officeDocument/2006/relationships/audio" Target="../media/media103.wav"/><Relationship Id="rId19" Type="http://schemas.microsoft.com/office/2007/relationships/media" Target="../media/media108.wav"/><Relationship Id="rId31" Type="http://schemas.microsoft.com/office/2007/relationships/media" Target="../media/media114.wav"/><Relationship Id="rId44" Type="http://schemas.openxmlformats.org/officeDocument/2006/relationships/image" Target="../media/image3.png"/><Relationship Id="rId52" Type="http://schemas.openxmlformats.org/officeDocument/2006/relationships/image" Target="../media/image11.png"/><Relationship Id="rId60" Type="http://schemas.openxmlformats.org/officeDocument/2006/relationships/image" Target="../media/image29.png"/><Relationship Id="rId4" Type="http://schemas.openxmlformats.org/officeDocument/2006/relationships/audio" Target="../media/media100.wav"/><Relationship Id="rId9" Type="http://schemas.microsoft.com/office/2007/relationships/media" Target="../media/media103.wav"/><Relationship Id="rId14" Type="http://schemas.openxmlformats.org/officeDocument/2006/relationships/audio" Target="../media/media105.wav"/><Relationship Id="rId22" Type="http://schemas.openxmlformats.org/officeDocument/2006/relationships/audio" Target="../media/media109.wav"/><Relationship Id="rId27" Type="http://schemas.microsoft.com/office/2007/relationships/media" Target="../media/media112.wav"/><Relationship Id="rId30" Type="http://schemas.openxmlformats.org/officeDocument/2006/relationships/audio" Target="../media/media113.wav"/><Relationship Id="rId35" Type="http://schemas.microsoft.com/office/2007/relationships/media" Target="../media/media116.wav"/><Relationship Id="rId43" Type="http://schemas.openxmlformats.org/officeDocument/2006/relationships/slideLayout" Target="../slideLayouts/slideLayout7.xml"/><Relationship Id="rId48" Type="http://schemas.openxmlformats.org/officeDocument/2006/relationships/image" Target="../media/image7.png"/><Relationship Id="rId56" Type="http://schemas.openxmlformats.org/officeDocument/2006/relationships/image" Target="../media/image25.png"/><Relationship Id="rId8" Type="http://schemas.openxmlformats.org/officeDocument/2006/relationships/audio" Target="../media/media102.wav"/><Relationship Id="rId51" Type="http://schemas.openxmlformats.org/officeDocument/2006/relationships/image" Target="../media/image10.png"/><Relationship Id="rId3" Type="http://schemas.microsoft.com/office/2007/relationships/media" Target="../media/media100.wav"/><Relationship Id="rId12" Type="http://schemas.openxmlformats.org/officeDocument/2006/relationships/audio" Target="../media/media104.wav"/><Relationship Id="rId17" Type="http://schemas.microsoft.com/office/2007/relationships/media" Target="../media/media107.wav"/><Relationship Id="rId25" Type="http://schemas.microsoft.com/office/2007/relationships/media" Target="../media/media111.wav"/><Relationship Id="rId33" Type="http://schemas.microsoft.com/office/2007/relationships/media" Target="../media/media115.wav"/><Relationship Id="rId38" Type="http://schemas.openxmlformats.org/officeDocument/2006/relationships/audio" Target="../media/media117.wav"/><Relationship Id="rId46" Type="http://schemas.openxmlformats.org/officeDocument/2006/relationships/image" Target="../media/image5.png"/><Relationship Id="rId59" Type="http://schemas.openxmlformats.org/officeDocument/2006/relationships/image" Target="../media/image28.png"/></Relationships>
</file>

<file path=ppt/slides/_rels/slide9.xml.rels><?xml version="1.0" encoding="UTF-8" standalone="yes"?>
<Relationships xmlns="http://schemas.openxmlformats.org/package/2006/relationships"><Relationship Id="rId13" Type="http://schemas.microsoft.com/office/2007/relationships/media" Target="../media/media126.wav"/><Relationship Id="rId18" Type="http://schemas.openxmlformats.org/officeDocument/2006/relationships/audio" Target="../media/media128.wav"/><Relationship Id="rId26" Type="http://schemas.openxmlformats.org/officeDocument/2006/relationships/audio" Target="../media/media132.wav"/><Relationship Id="rId39" Type="http://schemas.microsoft.com/office/2007/relationships/media" Target="../media/media139.wav"/><Relationship Id="rId21" Type="http://schemas.microsoft.com/office/2007/relationships/media" Target="../media/media130.wav"/><Relationship Id="rId34" Type="http://schemas.openxmlformats.org/officeDocument/2006/relationships/audio" Target="../media/media136.wav"/><Relationship Id="rId42" Type="http://schemas.openxmlformats.org/officeDocument/2006/relationships/audio" Target="../media/media140.wav"/><Relationship Id="rId47" Type="http://schemas.microsoft.com/office/2007/relationships/media" Target="../media/media143.wav"/><Relationship Id="rId50" Type="http://schemas.openxmlformats.org/officeDocument/2006/relationships/audio" Target="../media/media144.wav"/><Relationship Id="rId55" Type="http://schemas.microsoft.com/office/2007/relationships/media" Target="../media/media147.wav"/><Relationship Id="rId63" Type="http://schemas.openxmlformats.org/officeDocument/2006/relationships/image" Target="../media/image25.png"/><Relationship Id="rId68" Type="http://schemas.openxmlformats.org/officeDocument/2006/relationships/image" Target="../media/image13.png"/><Relationship Id="rId7" Type="http://schemas.microsoft.com/office/2007/relationships/media" Target="../media/media123.wav"/><Relationship Id="rId2" Type="http://schemas.openxmlformats.org/officeDocument/2006/relationships/audio" Target="../media/media120.wav"/><Relationship Id="rId16" Type="http://schemas.openxmlformats.org/officeDocument/2006/relationships/audio" Target="../media/media127.wav"/><Relationship Id="rId29" Type="http://schemas.microsoft.com/office/2007/relationships/media" Target="../media/media134.wav"/><Relationship Id="rId1" Type="http://schemas.microsoft.com/office/2007/relationships/media" Target="../media/media120.wav"/><Relationship Id="rId6" Type="http://schemas.openxmlformats.org/officeDocument/2006/relationships/audio" Target="../media/media122.wav"/><Relationship Id="rId11" Type="http://schemas.microsoft.com/office/2007/relationships/media" Target="../media/media125.wav"/><Relationship Id="rId24" Type="http://schemas.openxmlformats.org/officeDocument/2006/relationships/audio" Target="../media/media131.wav"/><Relationship Id="rId32" Type="http://schemas.openxmlformats.org/officeDocument/2006/relationships/audio" Target="../media/media135.wav"/><Relationship Id="rId37" Type="http://schemas.microsoft.com/office/2007/relationships/media" Target="../media/media138.wav"/><Relationship Id="rId40" Type="http://schemas.openxmlformats.org/officeDocument/2006/relationships/audio" Target="../media/media139.wav"/><Relationship Id="rId45" Type="http://schemas.microsoft.com/office/2007/relationships/media" Target="../media/media142.wav"/><Relationship Id="rId53" Type="http://schemas.microsoft.com/office/2007/relationships/media" Target="../media/media146.wav"/><Relationship Id="rId58" Type="http://schemas.openxmlformats.org/officeDocument/2006/relationships/image" Target="../media/image3.png"/><Relationship Id="rId66" Type="http://schemas.openxmlformats.org/officeDocument/2006/relationships/image" Target="../media/image28.png"/><Relationship Id="rId5" Type="http://schemas.microsoft.com/office/2007/relationships/media" Target="../media/media122.wav"/><Relationship Id="rId15" Type="http://schemas.microsoft.com/office/2007/relationships/media" Target="../media/media127.wav"/><Relationship Id="rId23" Type="http://schemas.microsoft.com/office/2007/relationships/media" Target="../media/media131.wav"/><Relationship Id="rId28" Type="http://schemas.openxmlformats.org/officeDocument/2006/relationships/audio" Target="../media/media133.wav"/><Relationship Id="rId36" Type="http://schemas.openxmlformats.org/officeDocument/2006/relationships/audio" Target="../media/media137.wav"/><Relationship Id="rId49" Type="http://schemas.microsoft.com/office/2007/relationships/media" Target="../media/media144.wav"/><Relationship Id="rId57" Type="http://schemas.openxmlformats.org/officeDocument/2006/relationships/slideLayout" Target="../slideLayouts/slideLayout7.xml"/><Relationship Id="rId61" Type="http://schemas.openxmlformats.org/officeDocument/2006/relationships/image" Target="../media/image23.png"/><Relationship Id="rId10" Type="http://schemas.openxmlformats.org/officeDocument/2006/relationships/audio" Target="../media/media124.wav"/><Relationship Id="rId19" Type="http://schemas.microsoft.com/office/2007/relationships/media" Target="../media/media129.wav"/><Relationship Id="rId31" Type="http://schemas.microsoft.com/office/2007/relationships/media" Target="../media/media135.wav"/><Relationship Id="rId44" Type="http://schemas.openxmlformats.org/officeDocument/2006/relationships/audio" Target="../media/media141.wav"/><Relationship Id="rId52" Type="http://schemas.openxmlformats.org/officeDocument/2006/relationships/audio" Target="../media/media145.wav"/><Relationship Id="rId60" Type="http://schemas.openxmlformats.org/officeDocument/2006/relationships/image" Target="../media/image5.png"/><Relationship Id="rId65" Type="http://schemas.openxmlformats.org/officeDocument/2006/relationships/image" Target="../media/image27.png"/><Relationship Id="rId4" Type="http://schemas.openxmlformats.org/officeDocument/2006/relationships/audio" Target="../media/media121.wav"/><Relationship Id="rId9" Type="http://schemas.microsoft.com/office/2007/relationships/media" Target="../media/media124.wav"/><Relationship Id="rId14" Type="http://schemas.openxmlformats.org/officeDocument/2006/relationships/audio" Target="../media/media126.wav"/><Relationship Id="rId22" Type="http://schemas.openxmlformats.org/officeDocument/2006/relationships/audio" Target="../media/media130.wav"/><Relationship Id="rId27" Type="http://schemas.microsoft.com/office/2007/relationships/media" Target="../media/media133.wav"/><Relationship Id="rId30" Type="http://schemas.openxmlformats.org/officeDocument/2006/relationships/audio" Target="../media/media134.wav"/><Relationship Id="rId35" Type="http://schemas.microsoft.com/office/2007/relationships/media" Target="../media/media137.wav"/><Relationship Id="rId43" Type="http://schemas.microsoft.com/office/2007/relationships/media" Target="../media/media141.wav"/><Relationship Id="rId48" Type="http://schemas.openxmlformats.org/officeDocument/2006/relationships/audio" Target="../media/media143.wav"/><Relationship Id="rId56" Type="http://schemas.openxmlformats.org/officeDocument/2006/relationships/audio" Target="../media/media147.wav"/><Relationship Id="rId64" Type="http://schemas.openxmlformats.org/officeDocument/2006/relationships/image" Target="../media/image26.png"/><Relationship Id="rId8" Type="http://schemas.openxmlformats.org/officeDocument/2006/relationships/audio" Target="../media/media123.wav"/><Relationship Id="rId51" Type="http://schemas.microsoft.com/office/2007/relationships/media" Target="../media/media145.wav"/><Relationship Id="rId3" Type="http://schemas.microsoft.com/office/2007/relationships/media" Target="../media/media121.wav"/><Relationship Id="rId12" Type="http://schemas.openxmlformats.org/officeDocument/2006/relationships/audio" Target="../media/media125.wav"/><Relationship Id="rId17" Type="http://schemas.microsoft.com/office/2007/relationships/media" Target="../media/media128.wav"/><Relationship Id="rId25" Type="http://schemas.microsoft.com/office/2007/relationships/media" Target="../media/media132.wav"/><Relationship Id="rId33" Type="http://schemas.microsoft.com/office/2007/relationships/media" Target="../media/media136.wav"/><Relationship Id="rId38" Type="http://schemas.openxmlformats.org/officeDocument/2006/relationships/audio" Target="../media/media138.wav"/><Relationship Id="rId46" Type="http://schemas.openxmlformats.org/officeDocument/2006/relationships/audio" Target="../media/media142.wav"/><Relationship Id="rId59" Type="http://schemas.openxmlformats.org/officeDocument/2006/relationships/image" Target="../media/image4.png"/><Relationship Id="rId67" Type="http://schemas.openxmlformats.org/officeDocument/2006/relationships/image" Target="../media/image29.png"/><Relationship Id="rId20" Type="http://schemas.openxmlformats.org/officeDocument/2006/relationships/audio" Target="../media/media129.wav"/><Relationship Id="rId41" Type="http://schemas.microsoft.com/office/2007/relationships/media" Target="../media/media140.wav"/><Relationship Id="rId54" Type="http://schemas.openxmlformats.org/officeDocument/2006/relationships/audio" Target="../media/media146.wav"/><Relationship Id="rId62"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TextBox 95">
            <a:extLst>
              <a:ext uri="{FF2B5EF4-FFF2-40B4-BE49-F238E27FC236}">
                <a16:creationId xmlns:a16="http://schemas.microsoft.com/office/drawing/2014/main" id="{7681DBFB-CA0B-485B-997C-F99B8C83AA57}"/>
              </a:ext>
            </a:extLst>
          </p:cNvPr>
          <p:cNvSpPr txBox="1"/>
          <p:nvPr/>
        </p:nvSpPr>
        <p:spPr>
          <a:xfrm>
            <a:off x="131116" y="31646"/>
            <a:ext cx="11929767" cy="646331"/>
          </a:xfrm>
          <a:prstGeom prst="rect">
            <a:avLst/>
          </a:prstGeom>
          <a:noFill/>
        </p:spPr>
        <p:txBody>
          <a:bodyPr wrap="square" rtlCol="0">
            <a:spAutoFit/>
          </a:bodyPr>
          <a:lstStyle/>
          <a:p>
            <a:pPr algn="ctr"/>
            <a:r>
              <a:rPr lang="en-US" sz="3600" dirty="0"/>
              <a:t>Guide to audio demonstration slides</a:t>
            </a:r>
          </a:p>
        </p:txBody>
      </p:sp>
      <p:sp>
        <p:nvSpPr>
          <p:cNvPr id="6" name="Slide Number Placeholder 5">
            <a:extLst>
              <a:ext uri="{FF2B5EF4-FFF2-40B4-BE49-F238E27FC236}">
                <a16:creationId xmlns:a16="http://schemas.microsoft.com/office/drawing/2014/main" id="{E40E2175-93FF-491E-8B1A-A5D16946F972}"/>
              </a:ext>
            </a:extLst>
          </p:cNvPr>
          <p:cNvSpPr>
            <a:spLocks noGrp="1"/>
          </p:cNvSpPr>
          <p:nvPr>
            <p:ph type="sldNum" sz="quarter" idx="12"/>
          </p:nvPr>
        </p:nvSpPr>
        <p:spPr/>
        <p:txBody>
          <a:bodyPr/>
          <a:lstStyle/>
          <a:p>
            <a:fld id="{B220F7FA-8DA1-49A6-8DD1-1525796DC76A}" type="slidenum">
              <a:rPr lang="en-US" smtClean="0"/>
              <a:t>1</a:t>
            </a:fld>
            <a:endParaRPr lang="en-US"/>
          </a:p>
        </p:txBody>
      </p:sp>
      <p:sp>
        <p:nvSpPr>
          <p:cNvPr id="9" name="TextBox 8">
            <a:extLst>
              <a:ext uri="{FF2B5EF4-FFF2-40B4-BE49-F238E27FC236}">
                <a16:creationId xmlns:a16="http://schemas.microsoft.com/office/drawing/2014/main" id="{90B024F6-05F8-4CEF-BDA1-CBCF1CA13C64}"/>
              </a:ext>
            </a:extLst>
          </p:cNvPr>
          <p:cNvSpPr txBox="1"/>
          <p:nvPr/>
        </p:nvSpPr>
        <p:spPr>
          <a:xfrm>
            <a:off x="360874" y="2281616"/>
            <a:ext cx="4228176" cy="2504019"/>
          </a:xfrm>
          <a:prstGeom prst="rect">
            <a:avLst/>
          </a:prstGeom>
          <a:noFill/>
          <a:ln w="38100">
            <a:solidFill>
              <a:srgbClr val="FF0000"/>
            </a:solidFill>
          </a:ln>
        </p:spPr>
        <p:txBody>
          <a:bodyPr wrap="square" rtlCol="0">
            <a:spAutoFit/>
          </a:bodyPr>
          <a:lstStyle/>
          <a:p>
            <a:r>
              <a:rPr lang="en-US" sz="1400" b="1" dirty="0"/>
              <a:t>The 7 sound signal signals are ordered in rows:</a:t>
            </a:r>
          </a:p>
          <a:p>
            <a:pPr marL="461963" indent="-342900">
              <a:lnSpc>
                <a:spcPct val="114000"/>
              </a:lnSpc>
              <a:buFont typeface="Arial" panose="020B0604020202020204" pitchFamily="34" charset="0"/>
              <a:buChar char="•"/>
            </a:pPr>
            <a:r>
              <a:rPr lang="en-US" sz="1400" dirty="0"/>
              <a:t>Driver mic raw audio</a:t>
            </a:r>
          </a:p>
          <a:p>
            <a:pPr marL="461963" indent="-342900">
              <a:lnSpc>
                <a:spcPct val="114000"/>
              </a:lnSpc>
              <a:buFont typeface="Arial" panose="020B0604020202020204" pitchFamily="34" charset="0"/>
              <a:buChar char="•"/>
            </a:pPr>
            <a:r>
              <a:rPr lang="en-US" sz="1400" dirty="0"/>
              <a:t>Driver mic with ECNR</a:t>
            </a:r>
          </a:p>
          <a:p>
            <a:pPr marL="461963" indent="-342900">
              <a:lnSpc>
                <a:spcPct val="114000"/>
              </a:lnSpc>
              <a:buFont typeface="Arial" panose="020B0604020202020204" pitchFamily="34" charset="0"/>
              <a:buChar char="•"/>
            </a:pPr>
            <a:r>
              <a:rPr lang="en-US" sz="1400" dirty="0"/>
              <a:t>Passenger mic raw audio</a:t>
            </a:r>
          </a:p>
          <a:p>
            <a:pPr marL="461963" indent="-342900">
              <a:lnSpc>
                <a:spcPct val="114000"/>
              </a:lnSpc>
              <a:buFont typeface="Arial" panose="020B0604020202020204" pitchFamily="34" charset="0"/>
              <a:buChar char="•"/>
            </a:pPr>
            <a:r>
              <a:rPr lang="en-US" sz="1400" dirty="0"/>
              <a:t>Passenger mic with ECNR</a:t>
            </a:r>
          </a:p>
          <a:p>
            <a:pPr marL="461963" indent="-342900">
              <a:lnSpc>
                <a:spcPct val="114000"/>
              </a:lnSpc>
              <a:buFont typeface="Arial" panose="020B0604020202020204" pitchFamily="34" charset="0"/>
              <a:buChar char="•"/>
            </a:pPr>
            <a:r>
              <a:rPr lang="en-US" sz="1400" dirty="0"/>
              <a:t>Simple sum (average) of driver and passenger mics, after ECNR</a:t>
            </a:r>
          </a:p>
          <a:p>
            <a:pPr marL="461963" indent="-342900">
              <a:lnSpc>
                <a:spcPct val="114000"/>
              </a:lnSpc>
              <a:buFont typeface="Arial" panose="020B0604020202020204" pitchFamily="34" charset="0"/>
              <a:buChar char="•"/>
            </a:pPr>
            <a:r>
              <a:rPr lang="en-US" sz="1400" dirty="0"/>
              <a:t>Intelligent Mixer – Mixing mode (IMT)</a:t>
            </a:r>
          </a:p>
          <a:p>
            <a:pPr marL="461963" indent="-342900">
              <a:lnSpc>
                <a:spcPct val="114000"/>
              </a:lnSpc>
              <a:buFont typeface="Arial" panose="020B0604020202020204" pitchFamily="34" charset="0"/>
              <a:buChar char="•"/>
            </a:pPr>
            <a:r>
              <a:rPr lang="en-US" sz="1400" dirty="0"/>
              <a:t>Intelligent Mixer – Passenger rejection mode (SST)</a:t>
            </a:r>
          </a:p>
        </p:txBody>
      </p:sp>
      <p:pic>
        <p:nvPicPr>
          <p:cNvPr id="2" name="Picture 1">
            <a:extLst>
              <a:ext uri="{FF2B5EF4-FFF2-40B4-BE49-F238E27FC236}">
                <a16:creationId xmlns:a16="http://schemas.microsoft.com/office/drawing/2014/main" id="{13CD8CEA-ECFA-4C6F-8676-9038B76649AB}"/>
              </a:ext>
            </a:extLst>
          </p:cNvPr>
          <p:cNvPicPr>
            <a:picLocks noChangeAspect="1"/>
          </p:cNvPicPr>
          <p:nvPr/>
        </p:nvPicPr>
        <p:blipFill>
          <a:blip r:embed="rId2"/>
          <a:stretch>
            <a:fillRect/>
          </a:stretch>
        </p:blipFill>
        <p:spPr>
          <a:xfrm>
            <a:off x="5718921" y="3109615"/>
            <a:ext cx="6096528" cy="3429297"/>
          </a:xfrm>
          <a:prstGeom prst="rect">
            <a:avLst/>
          </a:prstGeom>
        </p:spPr>
      </p:pic>
      <p:sp>
        <p:nvSpPr>
          <p:cNvPr id="13" name="TextBox 12">
            <a:extLst>
              <a:ext uri="{FF2B5EF4-FFF2-40B4-BE49-F238E27FC236}">
                <a16:creationId xmlns:a16="http://schemas.microsoft.com/office/drawing/2014/main" id="{7D2C8425-94E0-4469-A8FC-1FDECB2D0B71}"/>
              </a:ext>
            </a:extLst>
          </p:cNvPr>
          <p:cNvSpPr txBox="1"/>
          <p:nvPr/>
        </p:nvSpPr>
        <p:spPr>
          <a:xfrm>
            <a:off x="6416171" y="702710"/>
            <a:ext cx="5144893" cy="2258439"/>
          </a:xfrm>
          <a:prstGeom prst="rect">
            <a:avLst/>
          </a:prstGeom>
          <a:noFill/>
          <a:ln w="38100">
            <a:solidFill>
              <a:srgbClr val="0196E1"/>
            </a:solidFill>
          </a:ln>
        </p:spPr>
        <p:txBody>
          <a:bodyPr wrap="square" rtlCol="0">
            <a:spAutoFit/>
          </a:bodyPr>
          <a:lstStyle/>
          <a:p>
            <a:r>
              <a:rPr lang="en-US" sz="1400" b="1" dirty="0"/>
              <a:t>The 7 speech types are ordered in columns:</a:t>
            </a:r>
          </a:p>
          <a:p>
            <a:pPr marL="461963" indent="-342900">
              <a:lnSpc>
                <a:spcPct val="114000"/>
              </a:lnSpc>
              <a:buFont typeface="Arial" panose="020B0604020202020204" pitchFamily="34" charset="0"/>
              <a:buChar char="•"/>
            </a:pPr>
            <a:r>
              <a:rPr lang="en-US" sz="1400" dirty="0"/>
              <a:t>Driver voice</a:t>
            </a:r>
          </a:p>
          <a:p>
            <a:pPr marL="461963" indent="-342900">
              <a:lnSpc>
                <a:spcPct val="114000"/>
              </a:lnSpc>
              <a:buFont typeface="Arial" panose="020B0604020202020204" pitchFamily="34" charset="0"/>
              <a:buChar char="•"/>
            </a:pPr>
            <a:r>
              <a:rPr lang="en-US" sz="1400" dirty="0"/>
              <a:t>Passenger voice</a:t>
            </a:r>
          </a:p>
          <a:p>
            <a:pPr marL="461963" indent="-342900">
              <a:lnSpc>
                <a:spcPct val="114000"/>
              </a:lnSpc>
              <a:buFont typeface="Arial" panose="020B0604020202020204" pitchFamily="34" charset="0"/>
              <a:buChar char="•"/>
            </a:pPr>
            <a:r>
              <a:rPr lang="en-US" sz="1400" dirty="0"/>
              <a:t>Driver + passenger voice simultaneous</a:t>
            </a:r>
          </a:p>
          <a:p>
            <a:pPr marL="461963" indent="-342900">
              <a:lnSpc>
                <a:spcPct val="114000"/>
              </a:lnSpc>
              <a:buFont typeface="Arial" panose="020B0604020202020204" pitchFamily="34" charset="0"/>
              <a:buChar char="•"/>
            </a:pPr>
            <a:r>
              <a:rPr lang="en-US" sz="1400" dirty="0"/>
              <a:t>* Echo only (far end voice)</a:t>
            </a:r>
          </a:p>
          <a:p>
            <a:pPr marL="461963" indent="-342900">
              <a:lnSpc>
                <a:spcPct val="114000"/>
              </a:lnSpc>
              <a:buFont typeface="Arial" panose="020B0604020202020204" pitchFamily="34" charset="0"/>
              <a:buChar char="•"/>
            </a:pPr>
            <a:r>
              <a:rPr lang="en-US" sz="1400" dirty="0"/>
              <a:t>* Driver + echo</a:t>
            </a:r>
          </a:p>
          <a:p>
            <a:pPr marL="461963" indent="-342900">
              <a:lnSpc>
                <a:spcPct val="114000"/>
              </a:lnSpc>
              <a:buFont typeface="Arial" panose="020B0604020202020204" pitchFamily="34" charset="0"/>
              <a:buChar char="•"/>
            </a:pPr>
            <a:r>
              <a:rPr lang="en-US" sz="1400" dirty="0"/>
              <a:t>* Passenger + echo</a:t>
            </a:r>
          </a:p>
          <a:p>
            <a:pPr marL="461963" indent="-342900">
              <a:lnSpc>
                <a:spcPct val="114000"/>
              </a:lnSpc>
              <a:buFont typeface="Arial" panose="020B0604020202020204" pitchFamily="34" charset="0"/>
              <a:buChar char="•"/>
            </a:pPr>
            <a:r>
              <a:rPr lang="en-US" sz="1400" dirty="0"/>
              <a:t>* Driver + passenger + echo</a:t>
            </a:r>
          </a:p>
          <a:p>
            <a:pPr marL="119063">
              <a:lnSpc>
                <a:spcPct val="114000"/>
              </a:lnSpc>
            </a:pPr>
            <a:r>
              <a:rPr lang="en-US" sz="1400" b="1" i="1" dirty="0"/>
              <a:t>*The speech types with echo are presented on separate slides.</a:t>
            </a:r>
          </a:p>
        </p:txBody>
      </p:sp>
      <p:cxnSp>
        <p:nvCxnSpPr>
          <p:cNvPr id="14" name="Straight Arrow Connector 13">
            <a:extLst>
              <a:ext uri="{FF2B5EF4-FFF2-40B4-BE49-F238E27FC236}">
                <a16:creationId xmlns:a16="http://schemas.microsoft.com/office/drawing/2014/main" id="{C4958430-0401-4B7C-A352-50196B05EAE6}"/>
              </a:ext>
            </a:extLst>
          </p:cNvPr>
          <p:cNvCxnSpPr>
            <a:cxnSpLocks/>
            <a:stCxn id="9" idx="3"/>
          </p:cNvCxnSpPr>
          <p:nvPr/>
        </p:nvCxnSpPr>
        <p:spPr>
          <a:xfrm>
            <a:off x="4589050" y="3533626"/>
            <a:ext cx="2908182" cy="145680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BB1F95B-74F0-41B0-B883-DE12F4844A3C}"/>
              </a:ext>
            </a:extLst>
          </p:cNvPr>
          <p:cNvSpPr/>
          <p:nvPr/>
        </p:nvSpPr>
        <p:spPr>
          <a:xfrm>
            <a:off x="7512908" y="3429000"/>
            <a:ext cx="1655806" cy="310991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cxnSp>
        <p:nvCxnSpPr>
          <p:cNvPr id="18" name="Straight Arrow Connector 17">
            <a:extLst>
              <a:ext uri="{FF2B5EF4-FFF2-40B4-BE49-F238E27FC236}">
                <a16:creationId xmlns:a16="http://schemas.microsoft.com/office/drawing/2014/main" id="{5479CB81-FC39-423D-8E0B-5ACF3F5F61ED}"/>
              </a:ext>
            </a:extLst>
          </p:cNvPr>
          <p:cNvCxnSpPr>
            <a:cxnSpLocks/>
            <a:stCxn id="13" idx="2"/>
            <a:endCxn id="21" idx="0"/>
          </p:cNvCxnSpPr>
          <p:nvPr/>
        </p:nvCxnSpPr>
        <p:spPr>
          <a:xfrm>
            <a:off x="8988618" y="2961149"/>
            <a:ext cx="1513361" cy="148466"/>
          </a:xfrm>
          <a:prstGeom prst="straightConnector1">
            <a:avLst/>
          </a:prstGeom>
          <a:ln w="38100">
            <a:solidFill>
              <a:srgbClr val="0196E1"/>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EB72777C-D345-49DC-AD6F-D1CA13890D2A}"/>
              </a:ext>
            </a:extLst>
          </p:cNvPr>
          <p:cNvSpPr/>
          <p:nvPr/>
        </p:nvSpPr>
        <p:spPr>
          <a:xfrm>
            <a:off x="9172832" y="3109615"/>
            <a:ext cx="2658293" cy="424011"/>
          </a:xfrm>
          <a:prstGeom prst="rect">
            <a:avLst/>
          </a:prstGeom>
          <a:noFill/>
          <a:ln w="38100">
            <a:solidFill>
              <a:srgbClr val="0196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22" name="TextBox 21">
            <a:extLst>
              <a:ext uri="{FF2B5EF4-FFF2-40B4-BE49-F238E27FC236}">
                <a16:creationId xmlns:a16="http://schemas.microsoft.com/office/drawing/2014/main" id="{62426DAB-F2E7-407A-A7A4-33EF4F66CF27}"/>
              </a:ext>
            </a:extLst>
          </p:cNvPr>
          <p:cNvSpPr txBox="1"/>
          <p:nvPr/>
        </p:nvSpPr>
        <p:spPr>
          <a:xfrm>
            <a:off x="360874" y="4846634"/>
            <a:ext cx="4224058" cy="1508105"/>
          </a:xfrm>
          <a:prstGeom prst="rect">
            <a:avLst/>
          </a:prstGeom>
          <a:noFill/>
          <a:ln w="38100">
            <a:solidFill>
              <a:srgbClr val="00B050"/>
            </a:solidFill>
          </a:ln>
        </p:spPr>
        <p:txBody>
          <a:bodyPr wrap="square" rtlCol="0">
            <a:spAutoFit/>
          </a:bodyPr>
          <a:lstStyle/>
          <a:p>
            <a:r>
              <a:rPr lang="en-US" b="1" dirty="0"/>
              <a:t>Click on any icon to play the corresponding sound file.</a:t>
            </a:r>
          </a:p>
          <a:p>
            <a:r>
              <a:rPr lang="en-US" sz="1400" dirty="0"/>
              <a:t>For example, these sounds are all Passenger voice only, for each of the 7 sound signals. They correspond to an idle car with 3-4 mic configuration</a:t>
            </a:r>
          </a:p>
          <a:p>
            <a:endParaRPr lang="en-US" sz="1400" b="1" dirty="0"/>
          </a:p>
        </p:txBody>
      </p:sp>
      <p:sp>
        <p:nvSpPr>
          <p:cNvPr id="23" name="Rectangle 22">
            <a:extLst>
              <a:ext uri="{FF2B5EF4-FFF2-40B4-BE49-F238E27FC236}">
                <a16:creationId xmlns:a16="http://schemas.microsoft.com/office/drawing/2014/main" id="{0686D0CD-177F-49E8-A8FF-B23A5619A869}"/>
              </a:ext>
            </a:extLst>
          </p:cNvPr>
          <p:cNvSpPr/>
          <p:nvPr/>
        </p:nvSpPr>
        <p:spPr>
          <a:xfrm>
            <a:off x="10207680" y="3518888"/>
            <a:ext cx="524053" cy="424011"/>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30" name="TextBox 29">
            <a:extLst>
              <a:ext uri="{FF2B5EF4-FFF2-40B4-BE49-F238E27FC236}">
                <a16:creationId xmlns:a16="http://schemas.microsoft.com/office/drawing/2014/main" id="{C7443F0A-24E7-4E4E-B0E7-0146292605FC}"/>
              </a:ext>
            </a:extLst>
          </p:cNvPr>
          <p:cNvSpPr txBox="1"/>
          <p:nvPr/>
        </p:nvSpPr>
        <p:spPr>
          <a:xfrm>
            <a:off x="360874" y="736860"/>
            <a:ext cx="5735126" cy="1434530"/>
          </a:xfrm>
          <a:prstGeom prst="rect">
            <a:avLst/>
          </a:prstGeom>
          <a:noFill/>
          <a:ln w="38100">
            <a:solidFill>
              <a:schemeClr val="accent4"/>
            </a:solidFill>
          </a:ln>
        </p:spPr>
        <p:txBody>
          <a:bodyPr wrap="square" rtlCol="0">
            <a:noAutofit/>
          </a:bodyPr>
          <a:lstStyle/>
          <a:p>
            <a:r>
              <a:rPr lang="en-US" sz="1400" b="1" dirty="0"/>
              <a:t>The noise scenario and mic configuration appear here:</a:t>
            </a:r>
          </a:p>
          <a:p>
            <a:r>
              <a:rPr lang="en-US" sz="1400" dirty="0"/>
              <a:t>Noise: </a:t>
            </a:r>
            <a:r>
              <a:rPr lang="en-US" sz="1400" b="1" dirty="0"/>
              <a:t>Idle</a:t>
            </a:r>
            <a:r>
              <a:rPr lang="en-US" sz="1400" dirty="0"/>
              <a:t> / </a:t>
            </a:r>
            <a:r>
              <a:rPr lang="en-US" sz="1400" b="1" dirty="0"/>
              <a:t>80kmh</a:t>
            </a:r>
          </a:p>
          <a:p>
            <a:r>
              <a:rPr lang="en-US" sz="1400" dirty="0"/>
              <a:t>Mic configuration: </a:t>
            </a:r>
            <a:r>
              <a:rPr lang="en-US" sz="1400" b="1" dirty="0"/>
              <a:t>3-4</a:t>
            </a:r>
            <a:r>
              <a:rPr lang="en-US" sz="1400" dirty="0"/>
              <a:t> / </a:t>
            </a:r>
            <a:r>
              <a:rPr lang="en-US" sz="1400" b="1" dirty="0"/>
              <a:t>1-2</a:t>
            </a:r>
          </a:p>
          <a:p>
            <a:r>
              <a:rPr lang="en-US" sz="1400" dirty="0"/>
              <a:t>Echo or </a:t>
            </a:r>
            <a:r>
              <a:rPr lang="en-US" sz="1400" b="1" dirty="0"/>
              <a:t>No echo</a:t>
            </a:r>
          </a:p>
        </p:txBody>
      </p:sp>
      <p:cxnSp>
        <p:nvCxnSpPr>
          <p:cNvPr id="31" name="Straight Arrow Connector 30">
            <a:extLst>
              <a:ext uri="{FF2B5EF4-FFF2-40B4-BE49-F238E27FC236}">
                <a16:creationId xmlns:a16="http://schemas.microsoft.com/office/drawing/2014/main" id="{B034525C-0020-4734-8C48-DEC39CDCC24F}"/>
              </a:ext>
            </a:extLst>
          </p:cNvPr>
          <p:cNvCxnSpPr>
            <a:cxnSpLocks/>
            <a:stCxn id="30" idx="3"/>
          </p:cNvCxnSpPr>
          <p:nvPr/>
        </p:nvCxnSpPr>
        <p:spPr>
          <a:xfrm flipH="1">
            <a:off x="5991786" y="1454125"/>
            <a:ext cx="104214" cy="1607678"/>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FDE7D036-4070-4BC3-B74A-D696EEE8A4C2}"/>
              </a:ext>
            </a:extLst>
          </p:cNvPr>
          <p:cNvSpPr/>
          <p:nvPr/>
        </p:nvSpPr>
        <p:spPr>
          <a:xfrm>
            <a:off x="5714803" y="3120842"/>
            <a:ext cx="1402736" cy="335496"/>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37" name="Rectangle 36">
            <a:extLst>
              <a:ext uri="{FF2B5EF4-FFF2-40B4-BE49-F238E27FC236}">
                <a16:creationId xmlns:a16="http://schemas.microsoft.com/office/drawing/2014/main" id="{313C49EA-E79B-45AA-B77C-369570B68883}"/>
              </a:ext>
            </a:extLst>
          </p:cNvPr>
          <p:cNvSpPr/>
          <p:nvPr/>
        </p:nvSpPr>
        <p:spPr>
          <a:xfrm>
            <a:off x="10207680" y="3942899"/>
            <a:ext cx="524053" cy="424011"/>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38" name="Rectangle 37">
            <a:extLst>
              <a:ext uri="{FF2B5EF4-FFF2-40B4-BE49-F238E27FC236}">
                <a16:creationId xmlns:a16="http://schemas.microsoft.com/office/drawing/2014/main" id="{4961BB9E-EA84-4125-854E-3ADF1CAD518C}"/>
              </a:ext>
            </a:extLst>
          </p:cNvPr>
          <p:cNvSpPr/>
          <p:nvPr/>
        </p:nvSpPr>
        <p:spPr>
          <a:xfrm>
            <a:off x="10207680" y="4400252"/>
            <a:ext cx="524053" cy="424011"/>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39" name="Rectangle 38">
            <a:extLst>
              <a:ext uri="{FF2B5EF4-FFF2-40B4-BE49-F238E27FC236}">
                <a16:creationId xmlns:a16="http://schemas.microsoft.com/office/drawing/2014/main" id="{85762693-0A5E-4146-AAB1-5BB77B37FEE0}"/>
              </a:ext>
            </a:extLst>
          </p:cNvPr>
          <p:cNvSpPr/>
          <p:nvPr/>
        </p:nvSpPr>
        <p:spPr>
          <a:xfrm>
            <a:off x="10207680" y="4830464"/>
            <a:ext cx="524053" cy="424011"/>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41" name="Rectangle 40">
            <a:extLst>
              <a:ext uri="{FF2B5EF4-FFF2-40B4-BE49-F238E27FC236}">
                <a16:creationId xmlns:a16="http://schemas.microsoft.com/office/drawing/2014/main" id="{6FF4A76E-8DB3-40A0-B384-C276E6E1EAAD}"/>
              </a:ext>
            </a:extLst>
          </p:cNvPr>
          <p:cNvSpPr/>
          <p:nvPr/>
        </p:nvSpPr>
        <p:spPr>
          <a:xfrm>
            <a:off x="10207680" y="5262980"/>
            <a:ext cx="524053" cy="424011"/>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42" name="Rectangle 41">
            <a:extLst>
              <a:ext uri="{FF2B5EF4-FFF2-40B4-BE49-F238E27FC236}">
                <a16:creationId xmlns:a16="http://schemas.microsoft.com/office/drawing/2014/main" id="{7887EF2B-C662-4AE8-A4EF-8F0EDFC200CC}"/>
              </a:ext>
            </a:extLst>
          </p:cNvPr>
          <p:cNvSpPr/>
          <p:nvPr/>
        </p:nvSpPr>
        <p:spPr>
          <a:xfrm>
            <a:off x="10207680" y="5695496"/>
            <a:ext cx="524053" cy="424011"/>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43" name="Rectangle 42">
            <a:extLst>
              <a:ext uri="{FF2B5EF4-FFF2-40B4-BE49-F238E27FC236}">
                <a16:creationId xmlns:a16="http://schemas.microsoft.com/office/drawing/2014/main" id="{9E72D1F8-949F-464A-9F7C-2C1111461CB6}"/>
              </a:ext>
            </a:extLst>
          </p:cNvPr>
          <p:cNvSpPr/>
          <p:nvPr/>
        </p:nvSpPr>
        <p:spPr>
          <a:xfrm>
            <a:off x="10207680" y="6071591"/>
            <a:ext cx="524053" cy="424011"/>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cxnSp>
        <p:nvCxnSpPr>
          <p:cNvPr id="44" name="Straight Arrow Connector 43">
            <a:extLst>
              <a:ext uri="{FF2B5EF4-FFF2-40B4-BE49-F238E27FC236}">
                <a16:creationId xmlns:a16="http://schemas.microsoft.com/office/drawing/2014/main" id="{07CA237B-AB81-47E0-B964-E9F540640BBC}"/>
              </a:ext>
            </a:extLst>
          </p:cNvPr>
          <p:cNvCxnSpPr>
            <a:cxnSpLocks/>
            <a:stCxn id="22" idx="3"/>
            <a:endCxn id="41" idx="1"/>
          </p:cNvCxnSpPr>
          <p:nvPr/>
        </p:nvCxnSpPr>
        <p:spPr>
          <a:xfrm flipV="1">
            <a:off x="4584932" y="5474986"/>
            <a:ext cx="5622748" cy="125701"/>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54" name="Picture 53" descr="A picture containing clock, computer, room&#10;&#10;Description automatically generated">
            <a:extLst>
              <a:ext uri="{FF2B5EF4-FFF2-40B4-BE49-F238E27FC236}">
                <a16:creationId xmlns:a16="http://schemas.microsoft.com/office/drawing/2014/main" id="{02DF94B0-570B-4D6C-B258-1C40CF1DAE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1199" y="1044318"/>
            <a:ext cx="2950587" cy="1118629"/>
          </a:xfrm>
          <a:prstGeom prst="rect">
            <a:avLst/>
          </a:prstGeom>
        </p:spPr>
      </p:pic>
    </p:spTree>
    <p:extLst>
      <p:ext uri="{BB962C8B-B14F-4D97-AF65-F5344CB8AC3E}">
        <p14:creationId xmlns:p14="http://schemas.microsoft.com/office/powerpoint/2010/main" val="141411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4E8295AA-DC21-40F4-B8C0-78673FDDF40E}"/>
              </a:ext>
            </a:extLst>
          </p:cNvPr>
          <p:cNvGraphicFramePr>
            <a:graphicFrameLocks noGrp="1"/>
          </p:cNvGraphicFramePr>
          <p:nvPr>
            <p:extLst>
              <p:ext uri="{D42A27DB-BD31-4B8C-83A1-F6EECF244321}">
                <p14:modId xmlns:p14="http://schemas.microsoft.com/office/powerpoint/2010/main" val="1015073915"/>
              </p:ext>
            </p:extLst>
          </p:nvPr>
        </p:nvGraphicFramePr>
        <p:xfrm>
          <a:off x="0" y="11743"/>
          <a:ext cx="12192001" cy="6871657"/>
        </p:xfrm>
        <a:graphic>
          <a:graphicData uri="http://schemas.openxmlformats.org/drawingml/2006/table">
            <a:tbl>
              <a:tblPr bandRow="1">
                <a:tableStyleId>{5C22544A-7EE6-4342-B048-85BDC9FD1C3A}</a:tableStyleId>
              </a:tblPr>
              <a:tblGrid>
                <a:gridCol w="3585029">
                  <a:extLst>
                    <a:ext uri="{9D8B030D-6E8A-4147-A177-3AD203B41FA5}">
                      <a16:colId xmlns:a16="http://schemas.microsoft.com/office/drawing/2014/main" val="3210751219"/>
                    </a:ext>
                  </a:extLst>
                </a:gridCol>
                <a:gridCol w="3330122">
                  <a:extLst>
                    <a:ext uri="{9D8B030D-6E8A-4147-A177-3AD203B41FA5}">
                      <a16:colId xmlns:a16="http://schemas.microsoft.com/office/drawing/2014/main" val="4214339638"/>
                    </a:ext>
                  </a:extLst>
                </a:gridCol>
                <a:gridCol w="1758950">
                  <a:extLst>
                    <a:ext uri="{9D8B030D-6E8A-4147-A177-3AD203B41FA5}">
                      <a16:colId xmlns:a16="http://schemas.microsoft.com/office/drawing/2014/main" val="3877636730"/>
                    </a:ext>
                  </a:extLst>
                </a:gridCol>
                <a:gridCol w="1758950">
                  <a:extLst>
                    <a:ext uri="{9D8B030D-6E8A-4147-A177-3AD203B41FA5}">
                      <a16:colId xmlns:a16="http://schemas.microsoft.com/office/drawing/2014/main" val="1319422843"/>
                    </a:ext>
                  </a:extLst>
                </a:gridCol>
                <a:gridCol w="1758950">
                  <a:extLst>
                    <a:ext uri="{9D8B030D-6E8A-4147-A177-3AD203B41FA5}">
                      <a16:colId xmlns:a16="http://schemas.microsoft.com/office/drawing/2014/main" val="691965705"/>
                    </a:ext>
                  </a:extLst>
                </a:gridCol>
              </a:tblGrid>
              <a:tr h="775657">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t>80 km/h | Mics 1-2</a:t>
                      </a:r>
                      <a:endParaRPr lang="en-IL" sz="2800" i="1" dirty="0"/>
                    </a:p>
                  </a:txBody>
                  <a:tcPr anchor="ctr">
                    <a:solidFill>
                      <a:srgbClr val="E9EBF5"/>
                    </a:solidFill>
                  </a:tcPr>
                </a:tc>
                <a:tc hMerge="1">
                  <a:txBody>
                    <a:bodyPr/>
                    <a:lstStyle/>
                    <a:p>
                      <a:endParaRPr lang="en-IL" i="1" dirty="0"/>
                    </a:p>
                  </a:txBody>
                  <a:tcPr/>
                </a:tc>
                <a:tc>
                  <a:txBody>
                    <a:bodyPr/>
                    <a:lstStyle/>
                    <a:p>
                      <a:pPr algn="ctr"/>
                      <a:r>
                        <a:rPr lang="en-US" b="1" dirty="0"/>
                        <a:t>Driver Voice</a:t>
                      </a:r>
                      <a:endParaRPr lang="en-IL" b="1" dirty="0"/>
                    </a:p>
                  </a:txBody>
                  <a:tcPr anchor="ctr">
                    <a:solidFill>
                      <a:srgbClr val="E9EBF5"/>
                    </a:solidFill>
                  </a:tcPr>
                </a:tc>
                <a:tc>
                  <a:txBody>
                    <a:bodyPr/>
                    <a:lstStyle/>
                    <a:p>
                      <a:pPr algn="ctr"/>
                      <a:r>
                        <a:rPr lang="en-US" b="1" dirty="0"/>
                        <a:t>Passenger Voice</a:t>
                      </a:r>
                      <a:endParaRPr lang="en-IL" b="1" dirty="0"/>
                    </a:p>
                  </a:txBody>
                  <a:tcPr anchor="ctr">
                    <a:solidFill>
                      <a:srgbClr val="E9EBF5"/>
                    </a:solidFill>
                  </a:tcPr>
                </a:tc>
                <a:tc>
                  <a:txBody>
                    <a:bodyPr/>
                    <a:lstStyle/>
                    <a:p>
                      <a:pPr algn="ctr"/>
                      <a:r>
                        <a:rPr lang="en-US" b="1" dirty="0"/>
                        <a:t>Driver</a:t>
                      </a:r>
                    </a:p>
                    <a:p>
                      <a:pPr algn="ctr"/>
                      <a:r>
                        <a:rPr lang="en-US" b="1" dirty="0"/>
                        <a:t>+ Passenger</a:t>
                      </a:r>
                      <a:endParaRPr lang="en-IL" b="1" dirty="0"/>
                    </a:p>
                  </a:txBody>
                  <a:tcPr anchor="ctr">
                    <a:solidFill>
                      <a:srgbClr val="E9EBF5"/>
                    </a:solidFill>
                  </a:tcPr>
                </a:tc>
                <a:extLst>
                  <a:ext uri="{0D108BD9-81ED-4DB2-BD59-A6C34878D82A}">
                    <a16:rowId xmlns:a16="http://schemas.microsoft.com/office/drawing/2014/main" val="1059964053"/>
                  </a:ext>
                </a:extLst>
              </a:tr>
              <a:tr h="868680">
                <a:tc rowSpan="2">
                  <a:txBody>
                    <a:bodyPr/>
                    <a:lstStyle/>
                    <a:p>
                      <a:pPr algn="ctr"/>
                      <a:r>
                        <a:rPr lang="en-US" b="1" dirty="0"/>
                        <a:t>Driver Mic Only</a:t>
                      </a:r>
                      <a:endParaRPr lang="en-IL" b="1" dirty="0"/>
                    </a:p>
                  </a:txBody>
                  <a:tcPr/>
                </a:tc>
                <a:tc>
                  <a:txBody>
                    <a:bodyPr/>
                    <a:lstStyle/>
                    <a:p>
                      <a:r>
                        <a:rPr lang="en-US" i="1" dirty="0"/>
                        <a:t>Mic 1 only</a:t>
                      </a:r>
                    </a:p>
                    <a:p>
                      <a:r>
                        <a:rPr lang="en-US" i="1" dirty="0"/>
                        <a:t>Raw Audio</a:t>
                      </a:r>
                      <a:endParaRPr lang="en-IL" i="1" dirty="0"/>
                    </a:p>
                  </a:txBody>
                  <a:tcPr/>
                </a:tc>
                <a:tc>
                  <a:txBody>
                    <a:bodyPr/>
                    <a:lstStyle/>
                    <a:p>
                      <a:endParaRPr lang="en-IL" dirty="0"/>
                    </a:p>
                  </a:txBody>
                  <a:tcPr/>
                </a:tc>
                <a:tc>
                  <a:txBody>
                    <a:bodyPr/>
                    <a:lstStyle/>
                    <a:p>
                      <a:endParaRPr lang="en-IL" dirty="0"/>
                    </a:p>
                  </a:txBody>
                  <a:tcPr/>
                </a:tc>
                <a:tc>
                  <a:txBody>
                    <a:bodyPr/>
                    <a:lstStyle/>
                    <a:p>
                      <a:endParaRPr lang="en-IL" dirty="0"/>
                    </a:p>
                  </a:txBody>
                  <a:tcPr/>
                </a:tc>
                <a:extLst>
                  <a:ext uri="{0D108BD9-81ED-4DB2-BD59-A6C34878D82A}">
                    <a16:rowId xmlns:a16="http://schemas.microsoft.com/office/drawing/2014/main" val="3759375526"/>
                  </a:ext>
                </a:extLst>
              </a:tr>
              <a:tr h="868680">
                <a:tc vMerge="1">
                  <a:txBody>
                    <a:bodyPr/>
                    <a:lstStyle/>
                    <a:p>
                      <a:endParaRPr lang="en-IL" dirty="0"/>
                    </a:p>
                  </a:txBody>
                  <a:tcPr/>
                </a:tc>
                <a:tc>
                  <a:txBody>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lang="en-US" i="1" dirty="0"/>
                        <a:t>Mic 1 only</a:t>
                      </a:r>
                    </a:p>
                    <a:p>
                      <a:pPr marL="0" marR="0" lvl="0" indent="0" algn="l" defTabSz="914411" rtl="0" eaLnBrk="1" fontAlgn="auto" latinLnBrk="0" hangingPunct="1">
                        <a:lnSpc>
                          <a:spcPct val="100000"/>
                        </a:lnSpc>
                        <a:spcBef>
                          <a:spcPts val="0"/>
                        </a:spcBef>
                        <a:spcAft>
                          <a:spcPts val="0"/>
                        </a:spcAft>
                        <a:buClrTx/>
                        <a:buSzTx/>
                        <a:buFontTx/>
                        <a:buNone/>
                        <a:tabLst/>
                        <a:defRPr/>
                      </a:pPr>
                      <a:r>
                        <a:rPr lang="en-US" i="1" dirty="0"/>
                        <a:t>w/ Alango EC+NR</a:t>
                      </a:r>
                      <a:endParaRPr lang="en-IL" i="1" dirty="0"/>
                    </a:p>
                  </a:txBody>
                  <a:tcPr/>
                </a:tc>
                <a:tc>
                  <a:txBody>
                    <a:bodyPr/>
                    <a:lstStyle/>
                    <a:p>
                      <a:endParaRPr lang="en-IL" dirty="0"/>
                    </a:p>
                  </a:txBody>
                  <a:tcPr/>
                </a:tc>
                <a:tc>
                  <a:txBody>
                    <a:bodyPr/>
                    <a:lstStyle/>
                    <a:p>
                      <a:endParaRPr lang="en-IL" dirty="0"/>
                    </a:p>
                  </a:txBody>
                  <a:tcPr/>
                </a:tc>
                <a:tc>
                  <a:txBody>
                    <a:bodyPr/>
                    <a:lstStyle/>
                    <a:p>
                      <a:endParaRPr lang="en-IL" dirty="0"/>
                    </a:p>
                  </a:txBody>
                  <a:tcPr/>
                </a:tc>
                <a:extLst>
                  <a:ext uri="{0D108BD9-81ED-4DB2-BD59-A6C34878D82A}">
                    <a16:rowId xmlns:a16="http://schemas.microsoft.com/office/drawing/2014/main" val="1238245493"/>
                  </a:ext>
                </a:extLst>
              </a:tr>
              <a:tr h="868680">
                <a:tc rowSpan="2">
                  <a:txBody>
                    <a:bodyPr/>
                    <a:lstStyle/>
                    <a:p>
                      <a:pPr marL="0" marR="0" lvl="0" indent="0" algn="ctr" defTabSz="914411" rtl="0" eaLnBrk="1" fontAlgn="auto" latinLnBrk="0" hangingPunct="1">
                        <a:lnSpc>
                          <a:spcPct val="100000"/>
                        </a:lnSpc>
                        <a:spcBef>
                          <a:spcPts val="0"/>
                        </a:spcBef>
                        <a:spcAft>
                          <a:spcPts val="0"/>
                        </a:spcAft>
                        <a:buClrTx/>
                        <a:buSzTx/>
                        <a:buFontTx/>
                        <a:buNone/>
                        <a:tabLst/>
                        <a:defRPr/>
                      </a:pPr>
                      <a:r>
                        <a:rPr lang="en-US" b="1" dirty="0"/>
                        <a:t>Passenger Mic Only</a:t>
                      </a:r>
                      <a:endParaRPr lang="en-IL" b="1" dirty="0"/>
                    </a:p>
                  </a:txBody>
                  <a:tcPr/>
                </a:tc>
                <a:tc>
                  <a:txBody>
                    <a:bodyPr/>
                    <a:lstStyle/>
                    <a:p>
                      <a:r>
                        <a:rPr lang="en-US" i="1" dirty="0"/>
                        <a:t>Mic 2 only</a:t>
                      </a:r>
                    </a:p>
                    <a:p>
                      <a:r>
                        <a:rPr lang="en-US" i="1" dirty="0"/>
                        <a:t>Raw Audio</a:t>
                      </a:r>
                      <a:endParaRPr lang="en-IL" i="1" dirty="0"/>
                    </a:p>
                  </a:txBody>
                  <a:tcPr/>
                </a:tc>
                <a:tc>
                  <a:txBody>
                    <a:bodyPr/>
                    <a:lstStyle/>
                    <a:p>
                      <a:endParaRPr lang="en-IL" dirty="0"/>
                    </a:p>
                  </a:txBody>
                  <a:tcPr/>
                </a:tc>
                <a:tc>
                  <a:txBody>
                    <a:bodyPr/>
                    <a:lstStyle/>
                    <a:p>
                      <a:endParaRPr lang="en-IL" dirty="0"/>
                    </a:p>
                  </a:txBody>
                  <a:tcPr/>
                </a:tc>
                <a:tc>
                  <a:txBody>
                    <a:bodyPr/>
                    <a:lstStyle/>
                    <a:p>
                      <a:endParaRPr lang="en-IL" dirty="0"/>
                    </a:p>
                  </a:txBody>
                  <a:tcPr/>
                </a:tc>
                <a:extLst>
                  <a:ext uri="{0D108BD9-81ED-4DB2-BD59-A6C34878D82A}">
                    <a16:rowId xmlns:a16="http://schemas.microsoft.com/office/drawing/2014/main" val="487957788"/>
                  </a:ext>
                </a:extLst>
              </a:tr>
              <a:tr h="868680">
                <a:tc vMerge="1">
                  <a:txBody>
                    <a:bodyPr/>
                    <a:lstStyle/>
                    <a:p>
                      <a:endParaRPr lang="en-IL" dirty="0"/>
                    </a:p>
                  </a:txBody>
                  <a:tcPr/>
                </a:tc>
                <a:tc>
                  <a:txBody>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lang="en-US" i="1" dirty="0"/>
                        <a:t>Mic 2 only</a:t>
                      </a:r>
                    </a:p>
                    <a:p>
                      <a:pPr marL="0" marR="0" lvl="0" indent="0" algn="l" defTabSz="914411" rtl="0" eaLnBrk="1" fontAlgn="auto" latinLnBrk="0" hangingPunct="1">
                        <a:lnSpc>
                          <a:spcPct val="100000"/>
                        </a:lnSpc>
                        <a:spcBef>
                          <a:spcPts val="0"/>
                        </a:spcBef>
                        <a:spcAft>
                          <a:spcPts val="0"/>
                        </a:spcAft>
                        <a:buClrTx/>
                        <a:buSzTx/>
                        <a:buFontTx/>
                        <a:buNone/>
                        <a:tabLst/>
                        <a:defRPr/>
                      </a:pPr>
                      <a:r>
                        <a:rPr lang="en-US" i="1" dirty="0"/>
                        <a:t>w/ Alango EC+NR</a:t>
                      </a:r>
                      <a:endParaRPr lang="en-IL" i="1" dirty="0"/>
                    </a:p>
                  </a:txBody>
                  <a:tcPr/>
                </a:tc>
                <a:tc>
                  <a:txBody>
                    <a:bodyPr/>
                    <a:lstStyle/>
                    <a:p>
                      <a:endParaRPr lang="en-IL" dirty="0"/>
                    </a:p>
                  </a:txBody>
                  <a:tcPr/>
                </a:tc>
                <a:tc>
                  <a:txBody>
                    <a:bodyPr/>
                    <a:lstStyle/>
                    <a:p>
                      <a:endParaRPr lang="en-IL" dirty="0"/>
                    </a:p>
                  </a:txBody>
                  <a:tcPr/>
                </a:tc>
                <a:tc>
                  <a:txBody>
                    <a:bodyPr/>
                    <a:lstStyle/>
                    <a:p>
                      <a:endParaRPr lang="en-IL" dirty="0"/>
                    </a:p>
                  </a:txBody>
                  <a:tcPr/>
                </a:tc>
                <a:extLst>
                  <a:ext uri="{0D108BD9-81ED-4DB2-BD59-A6C34878D82A}">
                    <a16:rowId xmlns:a16="http://schemas.microsoft.com/office/drawing/2014/main" val="4212665553"/>
                  </a:ext>
                </a:extLst>
              </a:tr>
              <a:tr h="868680">
                <a:tc rowSpan="3">
                  <a:txBody>
                    <a:bodyPr/>
                    <a:lstStyle/>
                    <a:p>
                      <a:pPr marL="0" marR="0" lvl="0" indent="0" algn="ctr" defTabSz="914411" rtl="0" eaLnBrk="1" fontAlgn="auto" latinLnBrk="0" hangingPunct="1">
                        <a:lnSpc>
                          <a:spcPct val="100000"/>
                        </a:lnSpc>
                        <a:spcBef>
                          <a:spcPts val="0"/>
                        </a:spcBef>
                        <a:spcAft>
                          <a:spcPts val="0"/>
                        </a:spcAft>
                        <a:buClrTx/>
                        <a:buSzTx/>
                        <a:buFontTx/>
                        <a:buNone/>
                        <a:tabLst/>
                        <a:defRPr/>
                      </a:pPr>
                      <a:endParaRPr lang="en-US" b="1" dirty="0"/>
                    </a:p>
                    <a:p>
                      <a:pPr marL="0" marR="0" lvl="0" indent="0" algn="ctr" defTabSz="914411" rtl="0" eaLnBrk="1" fontAlgn="auto" latinLnBrk="0" hangingPunct="1">
                        <a:lnSpc>
                          <a:spcPct val="100000"/>
                        </a:lnSpc>
                        <a:spcBef>
                          <a:spcPts val="0"/>
                        </a:spcBef>
                        <a:spcAft>
                          <a:spcPts val="0"/>
                        </a:spcAft>
                        <a:buClrTx/>
                        <a:buSzTx/>
                        <a:buFontTx/>
                        <a:buNone/>
                        <a:tabLst/>
                        <a:defRPr/>
                      </a:pPr>
                      <a:r>
                        <a:rPr lang="en-US" b="1" dirty="0"/>
                        <a:t>Dual Mic Driver + Passenger</a:t>
                      </a:r>
                      <a:endParaRPr lang="en-IL" b="1" dirty="0"/>
                    </a:p>
                  </a:txBody>
                  <a:tcPr>
                    <a:solidFill>
                      <a:schemeClr val="accent2">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prstClr val="black"/>
                          </a:solidFill>
                          <a:effectLst/>
                          <a:uLnTx/>
                          <a:uFillTx/>
                          <a:latin typeface="+mn-lt"/>
                          <a:ea typeface="+mn-ea"/>
                          <a:cs typeface="+mn-cs"/>
                        </a:rPr>
                        <a:t>Simple sum</a:t>
                      </a:r>
                      <a:r>
                        <a:rPr kumimoji="0" lang="en-US" sz="1300" b="0" i="1" u="none" strike="noStrike" kern="1200" cap="none" spc="0" normalizeH="0" baseline="0" noProof="0" dirty="0">
                          <a:ln>
                            <a:noFill/>
                          </a:ln>
                          <a:solidFill>
                            <a:prstClr val="black"/>
                          </a:solidFill>
                          <a:effectLst/>
                          <a:uLnTx/>
                          <a:uFillTx/>
                          <a:latin typeface="+mn-lt"/>
                          <a:ea typeface="+mn-ea"/>
                          <a:cs typeface="+mn-cs"/>
                        </a:rPr>
                        <a:t> of post-ECNR signals (averaging) results in attenuation of both voices by -6dB (provided for comparison to Intelligent Mixer output)</a:t>
                      </a:r>
                      <a:endParaRPr kumimoji="0" lang="en-IL" sz="1300" b="0" i="1" u="none" strike="noStrike" kern="1200" cap="none" spc="0" normalizeH="0" baseline="0" noProof="0" dirty="0">
                        <a:ln>
                          <a:noFill/>
                        </a:ln>
                        <a:solidFill>
                          <a:prstClr val="black"/>
                        </a:solidFill>
                        <a:effectLst/>
                        <a:uLnTx/>
                        <a:uFillTx/>
                        <a:latin typeface="+mn-lt"/>
                        <a:ea typeface="+mn-ea"/>
                        <a:cs typeface="+mn-cs"/>
                      </a:endParaRPr>
                    </a:p>
                  </a:txBody>
                  <a:tcPr>
                    <a:solidFill>
                      <a:schemeClr val="accent4">
                        <a:lumMod val="20000"/>
                        <a:lumOff val="80000"/>
                      </a:schemeClr>
                    </a:solidFill>
                  </a:tcPr>
                </a:tc>
                <a:tc>
                  <a:txBody>
                    <a:bodyPr/>
                    <a:lstStyle/>
                    <a:p>
                      <a:endParaRPr lang="en-IL" dirty="0"/>
                    </a:p>
                  </a:txBody>
                  <a:tcPr>
                    <a:solidFill>
                      <a:schemeClr val="accent4">
                        <a:lumMod val="20000"/>
                        <a:lumOff val="80000"/>
                      </a:schemeClr>
                    </a:solidFill>
                  </a:tcPr>
                </a:tc>
                <a:tc>
                  <a:txBody>
                    <a:bodyPr/>
                    <a:lstStyle/>
                    <a:p>
                      <a:endParaRPr lang="en-IL" dirty="0"/>
                    </a:p>
                  </a:txBody>
                  <a:tcPr>
                    <a:solidFill>
                      <a:schemeClr val="accent4">
                        <a:lumMod val="20000"/>
                        <a:lumOff val="80000"/>
                      </a:schemeClr>
                    </a:solidFill>
                  </a:tcPr>
                </a:tc>
                <a:tc>
                  <a:txBody>
                    <a:bodyPr/>
                    <a:lstStyle/>
                    <a:p>
                      <a:endParaRPr lang="en-IL" dirty="0"/>
                    </a:p>
                  </a:txBody>
                  <a:tcPr>
                    <a:solidFill>
                      <a:schemeClr val="accent4">
                        <a:lumMod val="20000"/>
                        <a:lumOff val="80000"/>
                      </a:schemeClr>
                    </a:solidFill>
                  </a:tcPr>
                </a:tc>
                <a:extLst>
                  <a:ext uri="{0D108BD9-81ED-4DB2-BD59-A6C34878D82A}">
                    <a16:rowId xmlns:a16="http://schemas.microsoft.com/office/drawing/2014/main" val="786636084"/>
                  </a:ext>
                </a:extLst>
              </a:tr>
              <a:tr h="868680">
                <a:tc vMerge="1">
                  <a:txBody>
                    <a:bodyPr/>
                    <a:lstStyle/>
                    <a:p>
                      <a:endParaRPr lang="en-IL"/>
                    </a:p>
                  </a:txBody>
                  <a:tcPr/>
                </a:tc>
                <a:tc>
                  <a:txBody>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lang="en-US" b="1" dirty="0"/>
                        <a:t>Intelligent Mixing mode (IMT): </a:t>
                      </a:r>
                      <a:r>
                        <a:rPr lang="en-US" b="0" dirty="0"/>
                        <a:t>both voices are enhanced</a:t>
                      </a:r>
                    </a:p>
                  </a:txBody>
                  <a:tcPr>
                    <a:solidFill>
                      <a:schemeClr val="accent2">
                        <a:lumMod val="40000"/>
                        <a:lumOff val="60000"/>
                      </a:schemeClr>
                    </a:solidFill>
                  </a:tcPr>
                </a:tc>
                <a:tc>
                  <a:txBody>
                    <a:bodyPr/>
                    <a:lstStyle/>
                    <a:p>
                      <a:endParaRPr lang="en-IL" dirty="0"/>
                    </a:p>
                  </a:txBody>
                  <a:tcPr>
                    <a:solidFill>
                      <a:schemeClr val="accent2">
                        <a:lumMod val="40000"/>
                        <a:lumOff val="60000"/>
                      </a:schemeClr>
                    </a:solidFill>
                  </a:tcPr>
                </a:tc>
                <a:tc>
                  <a:txBody>
                    <a:bodyPr/>
                    <a:lstStyle/>
                    <a:p>
                      <a:endParaRPr lang="en-IL" dirty="0"/>
                    </a:p>
                  </a:txBody>
                  <a:tcPr>
                    <a:solidFill>
                      <a:schemeClr val="accent2">
                        <a:lumMod val="40000"/>
                        <a:lumOff val="60000"/>
                      </a:schemeClr>
                    </a:solidFill>
                  </a:tcPr>
                </a:tc>
                <a:tc>
                  <a:txBody>
                    <a:bodyPr/>
                    <a:lstStyle/>
                    <a:p>
                      <a:endParaRPr lang="en-IL" dirty="0"/>
                    </a:p>
                  </a:txBody>
                  <a:tcPr>
                    <a:solidFill>
                      <a:schemeClr val="accent2">
                        <a:lumMod val="40000"/>
                        <a:lumOff val="60000"/>
                      </a:schemeClr>
                    </a:solidFill>
                  </a:tcPr>
                </a:tc>
                <a:extLst>
                  <a:ext uri="{0D108BD9-81ED-4DB2-BD59-A6C34878D82A}">
                    <a16:rowId xmlns:a16="http://schemas.microsoft.com/office/drawing/2014/main" val="536009738"/>
                  </a:ext>
                </a:extLst>
              </a:tr>
              <a:tr h="868680">
                <a:tc vMerge="1">
                  <a:txBody>
                    <a:bodyPr/>
                    <a:lstStyle/>
                    <a:p>
                      <a:endParaRPr lang="en-IL" dirty="0"/>
                    </a:p>
                  </a:txBody>
                  <a:tcPr/>
                </a:tc>
                <a:tc>
                  <a:txBody>
                    <a:bodyPr/>
                    <a:lstStyle/>
                    <a:p>
                      <a:r>
                        <a:rPr lang="en-US" b="1" dirty="0"/>
                        <a:t>Passenger rejection mode (SST): </a:t>
                      </a:r>
                      <a:r>
                        <a:rPr lang="en-US" dirty="0"/>
                        <a:t>driver’s voice is preserved</a:t>
                      </a:r>
                      <a:endParaRPr lang="en-IL" dirty="0"/>
                    </a:p>
                  </a:txBody>
                  <a:tcPr>
                    <a:solidFill>
                      <a:schemeClr val="accent2">
                        <a:lumMod val="40000"/>
                        <a:lumOff val="60000"/>
                      </a:schemeClr>
                    </a:solidFill>
                  </a:tcPr>
                </a:tc>
                <a:tc>
                  <a:txBody>
                    <a:bodyPr/>
                    <a:lstStyle/>
                    <a:p>
                      <a:endParaRPr lang="en-IL" dirty="0"/>
                    </a:p>
                  </a:txBody>
                  <a:tcPr>
                    <a:solidFill>
                      <a:schemeClr val="accent2">
                        <a:lumMod val="40000"/>
                        <a:lumOff val="60000"/>
                      </a:schemeClr>
                    </a:solidFill>
                  </a:tcPr>
                </a:tc>
                <a:tc>
                  <a:txBody>
                    <a:bodyPr/>
                    <a:lstStyle/>
                    <a:p>
                      <a:endParaRPr lang="en-IL" dirty="0"/>
                    </a:p>
                  </a:txBody>
                  <a:tcPr>
                    <a:solidFill>
                      <a:schemeClr val="accent2">
                        <a:lumMod val="40000"/>
                        <a:lumOff val="60000"/>
                      </a:schemeClr>
                    </a:solidFill>
                  </a:tcPr>
                </a:tc>
                <a:tc>
                  <a:txBody>
                    <a:bodyPr/>
                    <a:lstStyle/>
                    <a:p>
                      <a:endParaRPr lang="en-IL" dirty="0"/>
                    </a:p>
                  </a:txBody>
                  <a:tcPr>
                    <a:solidFill>
                      <a:schemeClr val="accent2">
                        <a:lumMod val="40000"/>
                        <a:lumOff val="60000"/>
                      </a:schemeClr>
                    </a:solidFill>
                  </a:tcPr>
                </a:tc>
                <a:extLst>
                  <a:ext uri="{0D108BD9-81ED-4DB2-BD59-A6C34878D82A}">
                    <a16:rowId xmlns:a16="http://schemas.microsoft.com/office/drawing/2014/main" val="3235097166"/>
                  </a:ext>
                </a:extLst>
              </a:tr>
            </a:tbl>
          </a:graphicData>
        </a:graphic>
      </p:graphicFrame>
      <p:pic>
        <p:nvPicPr>
          <p:cNvPr id="38" name="Picture 37">
            <a:extLst>
              <a:ext uri="{FF2B5EF4-FFF2-40B4-BE49-F238E27FC236}">
                <a16:creationId xmlns:a16="http://schemas.microsoft.com/office/drawing/2014/main" id="{518124A1-22D3-4B23-BEDC-B383CDDB7794}"/>
              </a:ext>
            </a:extLst>
          </p:cNvPr>
          <p:cNvPicPr>
            <a:picLocks noChangeAspect="1"/>
          </p:cNvPicPr>
          <p:nvPr/>
        </p:nvPicPr>
        <p:blipFill>
          <a:blip r:embed="rId44">
            <a:extLst>
              <a:ext uri="{28A0092B-C50C-407E-A947-70E740481C1C}">
                <a14:useLocalDpi xmlns:a14="http://schemas.microsoft.com/office/drawing/2010/main" val="0"/>
              </a:ext>
            </a:extLst>
          </a:blip>
          <a:srcRect/>
          <a:stretch/>
        </p:blipFill>
        <p:spPr>
          <a:xfrm>
            <a:off x="179012" y="5009765"/>
            <a:ext cx="3238239" cy="1230531"/>
          </a:xfrm>
          <a:prstGeom prst="rect">
            <a:avLst/>
          </a:prstGeom>
        </p:spPr>
      </p:pic>
      <p:pic>
        <p:nvPicPr>
          <p:cNvPr id="39" name="Picture 38">
            <a:extLst>
              <a:ext uri="{FF2B5EF4-FFF2-40B4-BE49-F238E27FC236}">
                <a16:creationId xmlns:a16="http://schemas.microsoft.com/office/drawing/2014/main" id="{7438D305-CB6E-4BA0-A6ED-96A36B5F0BBC}"/>
              </a:ext>
            </a:extLst>
          </p:cNvPr>
          <p:cNvPicPr>
            <a:picLocks noChangeAspect="1"/>
          </p:cNvPicPr>
          <p:nvPr/>
        </p:nvPicPr>
        <p:blipFill>
          <a:blip r:embed="rId45">
            <a:extLst>
              <a:ext uri="{28A0092B-C50C-407E-A947-70E740481C1C}">
                <a14:useLocalDpi xmlns:a14="http://schemas.microsoft.com/office/drawing/2010/main" val="0"/>
              </a:ext>
            </a:extLst>
          </a:blip>
          <a:srcRect/>
          <a:stretch/>
        </p:blipFill>
        <p:spPr>
          <a:xfrm>
            <a:off x="111554" y="1090506"/>
            <a:ext cx="3238239" cy="1230531"/>
          </a:xfrm>
          <a:prstGeom prst="rect">
            <a:avLst/>
          </a:prstGeom>
        </p:spPr>
      </p:pic>
      <p:pic>
        <p:nvPicPr>
          <p:cNvPr id="40" name="Picture 39">
            <a:extLst>
              <a:ext uri="{FF2B5EF4-FFF2-40B4-BE49-F238E27FC236}">
                <a16:creationId xmlns:a16="http://schemas.microsoft.com/office/drawing/2014/main" id="{A239272B-57A3-4CD5-A7DB-F3017B88C779}"/>
              </a:ext>
            </a:extLst>
          </p:cNvPr>
          <p:cNvPicPr>
            <a:picLocks noChangeAspect="1"/>
          </p:cNvPicPr>
          <p:nvPr/>
        </p:nvPicPr>
        <p:blipFill>
          <a:blip r:embed="rId46">
            <a:extLst>
              <a:ext uri="{28A0092B-C50C-407E-A947-70E740481C1C}">
                <a14:useLocalDpi xmlns:a14="http://schemas.microsoft.com/office/drawing/2010/main" val="0"/>
              </a:ext>
            </a:extLst>
          </a:blip>
          <a:srcRect/>
          <a:stretch/>
        </p:blipFill>
        <p:spPr>
          <a:xfrm>
            <a:off x="179012" y="2862054"/>
            <a:ext cx="3238239" cy="1230531"/>
          </a:xfrm>
          <a:prstGeom prst="rect">
            <a:avLst/>
          </a:prstGeom>
        </p:spPr>
      </p:pic>
      <p:pic>
        <p:nvPicPr>
          <p:cNvPr id="45" name="Picture 44" descr="A screen shot of a computer&#10;&#10;Description automatically generated">
            <a:extLst>
              <a:ext uri="{FF2B5EF4-FFF2-40B4-BE49-F238E27FC236}">
                <a16:creationId xmlns:a16="http://schemas.microsoft.com/office/drawing/2014/main" id="{5C1C5022-CF45-47CF-A199-DC57B1EE7417}"/>
              </a:ext>
            </a:extLst>
          </p:cNvPr>
          <p:cNvPicPr>
            <a:picLocks noChangeAspect="1"/>
          </p:cNvPicPr>
          <p:nvPr/>
        </p:nvPicPr>
        <p:blipFill rotWithShape="1">
          <a:blip r:embed="rId47">
            <a:extLst>
              <a:ext uri="{28A0092B-C50C-407E-A947-70E740481C1C}">
                <a14:useLocalDpi xmlns:a14="http://schemas.microsoft.com/office/drawing/2010/main" val="0"/>
              </a:ext>
            </a:extLst>
          </a:blip>
          <a:srcRect l="1571" r="57318"/>
          <a:stretch/>
        </p:blipFill>
        <p:spPr>
          <a:xfrm>
            <a:off x="6908803" y="831702"/>
            <a:ext cx="5283197" cy="777240"/>
          </a:xfrm>
          <a:prstGeom prst="rect">
            <a:avLst/>
          </a:prstGeom>
        </p:spPr>
      </p:pic>
      <p:pic>
        <p:nvPicPr>
          <p:cNvPr id="46" name="Picture 45" descr="A picture containing indoor, sitting, monitor, holding&#10;&#10;Description automatically generated">
            <a:extLst>
              <a:ext uri="{FF2B5EF4-FFF2-40B4-BE49-F238E27FC236}">
                <a16:creationId xmlns:a16="http://schemas.microsoft.com/office/drawing/2014/main" id="{DB1BFFDF-4BF8-4CF1-98A5-AA5E94DBD4E4}"/>
              </a:ext>
            </a:extLst>
          </p:cNvPr>
          <p:cNvPicPr>
            <a:picLocks noChangeAspect="1"/>
          </p:cNvPicPr>
          <p:nvPr/>
        </p:nvPicPr>
        <p:blipFill rotWithShape="1">
          <a:blip r:embed="rId48">
            <a:extLst>
              <a:ext uri="{28A0092B-C50C-407E-A947-70E740481C1C}">
                <a14:useLocalDpi xmlns:a14="http://schemas.microsoft.com/office/drawing/2010/main" val="0"/>
              </a:ext>
            </a:extLst>
          </a:blip>
          <a:srcRect l="1571" r="57318"/>
          <a:stretch/>
        </p:blipFill>
        <p:spPr>
          <a:xfrm>
            <a:off x="6908803" y="1681055"/>
            <a:ext cx="5283197" cy="777240"/>
          </a:xfrm>
          <a:prstGeom prst="rect">
            <a:avLst/>
          </a:prstGeom>
        </p:spPr>
      </p:pic>
      <p:pic>
        <p:nvPicPr>
          <p:cNvPr id="47" name="Picture 46" descr="A picture containing screenshot, sitting, monitor, holding&#10;&#10;Description automatically generated">
            <a:extLst>
              <a:ext uri="{FF2B5EF4-FFF2-40B4-BE49-F238E27FC236}">
                <a16:creationId xmlns:a16="http://schemas.microsoft.com/office/drawing/2014/main" id="{FA798644-F4C5-4A5A-B811-7D5A2B72F49A}"/>
              </a:ext>
            </a:extLst>
          </p:cNvPr>
          <p:cNvPicPr>
            <a:picLocks noChangeAspect="1"/>
          </p:cNvPicPr>
          <p:nvPr/>
        </p:nvPicPr>
        <p:blipFill rotWithShape="1">
          <a:blip r:embed="rId49">
            <a:extLst>
              <a:ext uri="{28A0092B-C50C-407E-A947-70E740481C1C}">
                <a14:useLocalDpi xmlns:a14="http://schemas.microsoft.com/office/drawing/2010/main" val="0"/>
              </a:ext>
            </a:extLst>
          </a:blip>
          <a:srcRect l="1571" r="57318"/>
          <a:stretch/>
        </p:blipFill>
        <p:spPr>
          <a:xfrm>
            <a:off x="6908803" y="3422364"/>
            <a:ext cx="5283197" cy="777240"/>
          </a:xfrm>
          <a:prstGeom prst="rect">
            <a:avLst/>
          </a:prstGeom>
        </p:spPr>
      </p:pic>
      <p:pic>
        <p:nvPicPr>
          <p:cNvPr id="48" name="Picture 47" descr="A screen shot of a computer&#10;&#10;Description automatically generated">
            <a:extLst>
              <a:ext uri="{FF2B5EF4-FFF2-40B4-BE49-F238E27FC236}">
                <a16:creationId xmlns:a16="http://schemas.microsoft.com/office/drawing/2014/main" id="{D7654251-56BA-4075-ACE8-9412FE632E4B}"/>
              </a:ext>
            </a:extLst>
          </p:cNvPr>
          <p:cNvPicPr>
            <a:picLocks noChangeAspect="1"/>
          </p:cNvPicPr>
          <p:nvPr/>
        </p:nvPicPr>
        <p:blipFill rotWithShape="1">
          <a:blip r:embed="rId50">
            <a:extLst>
              <a:ext uri="{28A0092B-C50C-407E-A947-70E740481C1C}">
                <a14:useLocalDpi xmlns:a14="http://schemas.microsoft.com/office/drawing/2010/main" val="0"/>
              </a:ext>
            </a:extLst>
          </a:blip>
          <a:srcRect l="1571" r="57318"/>
          <a:stretch/>
        </p:blipFill>
        <p:spPr>
          <a:xfrm>
            <a:off x="6908803" y="2550562"/>
            <a:ext cx="5283197" cy="777240"/>
          </a:xfrm>
          <a:prstGeom prst="rect">
            <a:avLst/>
          </a:prstGeom>
        </p:spPr>
      </p:pic>
      <p:pic>
        <p:nvPicPr>
          <p:cNvPr id="49" name="Picture 48" descr="A picture containing sitting, monitor, holding, green&#10;&#10;Description automatically generated">
            <a:extLst>
              <a:ext uri="{FF2B5EF4-FFF2-40B4-BE49-F238E27FC236}">
                <a16:creationId xmlns:a16="http://schemas.microsoft.com/office/drawing/2014/main" id="{699EF85C-7EB9-402E-9963-4FF261FC9908}"/>
              </a:ext>
            </a:extLst>
          </p:cNvPr>
          <p:cNvPicPr>
            <a:picLocks noChangeAspect="1"/>
          </p:cNvPicPr>
          <p:nvPr/>
        </p:nvPicPr>
        <p:blipFill rotWithShape="1">
          <a:blip r:embed="rId51">
            <a:extLst>
              <a:ext uri="{28A0092B-C50C-407E-A947-70E740481C1C}">
                <a14:useLocalDpi xmlns:a14="http://schemas.microsoft.com/office/drawing/2010/main" val="0"/>
              </a:ext>
            </a:extLst>
          </a:blip>
          <a:srcRect l="1572" r="57317"/>
          <a:stretch/>
        </p:blipFill>
        <p:spPr>
          <a:xfrm>
            <a:off x="6908804" y="4281361"/>
            <a:ext cx="5283196" cy="777240"/>
          </a:xfrm>
          <a:prstGeom prst="rect">
            <a:avLst/>
          </a:prstGeom>
        </p:spPr>
      </p:pic>
      <p:pic>
        <p:nvPicPr>
          <p:cNvPr id="51" name="Picture 50" descr="A screen shot of a computer&#10;&#10;Description automatically generated">
            <a:extLst>
              <a:ext uri="{FF2B5EF4-FFF2-40B4-BE49-F238E27FC236}">
                <a16:creationId xmlns:a16="http://schemas.microsoft.com/office/drawing/2014/main" id="{BB45B65C-8904-4727-89D6-EC84CD7F4AF6}"/>
              </a:ext>
            </a:extLst>
          </p:cNvPr>
          <p:cNvPicPr>
            <a:picLocks noChangeAspect="1"/>
          </p:cNvPicPr>
          <p:nvPr/>
        </p:nvPicPr>
        <p:blipFill rotWithShape="1">
          <a:blip r:embed="rId52">
            <a:extLst>
              <a:ext uri="{28A0092B-C50C-407E-A947-70E740481C1C}">
                <a14:useLocalDpi xmlns:a14="http://schemas.microsoft.com/office/drawing/2010/main" val="0"/>
              </a:ext>
            </a:extLst>
          </a:blip>
          <a:srcRect l="1571" r="57318"/>
          <a:stretch/>
        </p:blipFill>
        <p:spPr>
          <a:xfrm>
            <a:off x="6908803" y="6009974"/>
            <a:ext cx="5283197" cy="777240"/>
          </a:xfrm>
          <a:prstGeom prst="rect">
            <a:avLst/>
          </a:prstGeom>
        </p:spPr>
      </p:pic>
      <p:pic>
        <p:nvPicPr>
          <p:cNvPr id="52" name="Picture 51" descr="A screen shot of a computer&#10;&#10;Description automatically generated">
            <a:extLst>
              <a:ext uri="{FF2B5EF4-FFF2-40B4-BE49-F238E27FC236}">
                <a16:creationId xmlns:a16="http://schemas.microsoft.com/office/drawing/2014/main" id="{72D80717-8F03-493A-B677-74D465808EF3}"/>
              </a:ext>
            </a:extLst>
          </p:cNvPr>
          <p:cNvPicPr>
            <a:picLocks noChangeAspect="1"/>
          </p:cNvPicPr>
          <p:nvPr/>
        </p:nvPicPr>
        <p:blipFill rotWithShape="1">
          <a:blip r:embed="rId53">
            <a:extLst>
              <a:ext uri="{28A0092B-C50C-407E-A947-70E740481C1C}">
                <a14:useLocalDpi xmlns:a14="http://schemas.microsoft.com/office/drawing/2010/main" val="0"/>
              </a:ext>
            </a:extLst>
          </a:blip>
          <a:srcRect l="1571" r="57318"/>
          <a:stretch/>
        </p:blipFill>
        <p:spPr>
          <a:xfrm>
            <a:off x="6908803" y="5148808"/>
            <a:ext cx="5283196" cy="777240"/>
          </a:xfrm>
          <a:prstGeom prst="rect">
            <a:avLst/>
          </a:prstGeom>
        </p:spPr>
      </p:pic>
      <p:grpSp>
        <p:nvGrpSpPr>
          <p:cNvPr id="64" name="Group 63">
            <a:extLst>
              <a:ext uri="{FF2B5EF4-FFF2-40B4-BE49-F238E27FC236}">
                <a16:creationId xmlns:a16="http://schemas.microsoft.com/office/drawing/2014/main" id="{46909681-399D-4368-BB86-E78C81055208}"/>
              </a:ext>
            </a:extLst>
          </p:cNvPr>
          <p:cNvGrpSpPr/>
          <p:nvPr/>
        </p:nvGrpSpPr>
        <p:grpSpPr>
          <a:xfrm>
            <a:off x="8671829" y="746760"/>
            <a:ext cx="1758244" cy="6111240"/>
            <a:chOff x="8671829" y="95250"/>
            <a:chExt cx="1758244" cy="6762750"/>
          </a:xfrm>
        </p:grpSpPr>
        <p:cxnSp>
          <p:nvCxnSpPr>
            <p:cNvPr id="68" name="Straight Connector 67">
              <a:extLst>
                <a:ext uri="{FF2B5EF4-FFF2-40B4-BE49-F238E27FC236}">
                  <a16:creationId xmlns:a16="http://schemas.microsoft.com/office/drawing/2014/main" id="{F1872363-AB04-475D-8F42-5D326D4F9116}"/>
                </a:ext>
              </a:extLst>
            </p:cNvPr>
            <p:cNvCxnSpPr>
              <a:cxnSpLocks/>
            </p:cNvCxnSpPr>
            <p:nvPr/>
          </p:nvCxnSpPr>
          <p:spPr>
            <a:xfrm>
              <a:off x="10430073" y="95250"/>
              <a:ext cx="0" cy="6762750"/>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C9158266-9DA7-462C-90DB-767089ABDC3E}"/>
                </a:ext>
              </a:extLst>
            </p:cNvPr>
            <p:cNvCxnSpPr>
              <a:cxnSpLocks/>
            </p:cNvCxnSpPr>
            <p:nvPr/>
          </p:nvCxnSpPr>
          <p:spPr>
            <a:xfrm>
              <a:off x="8671829" y="95250"/>
              <a:ext cx="0" cy="676275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2" name="trimmed_Noise005_80kph_closed_Uni_1_section1">
            <a:hlinkClick r:id="" action="ppaction://media"/>
            <a:extLst>
              <a:ext uri="{FF2B5EF4-FFF2-40B4-BE49-F238E27FC236}">
                <a16:creationId xmlns:a16="http://schemas.microsoft.com/office/drawing/2014/main" id="{5043EE37-23C2-48B4-8ACA-273EC7A86EDA}"/>
              </a:ext>
            </a:extLst>
          </p:cNvPr>
          <p:cNvPicPr>
            <a:picLocks noChangeAspect="1"/>
          </p:cNvPicPr>
          <p:nvPr>
            <a:audioFile r:link="rId2"/>
            <p:extLst>
              <p:ext uri="{DAA4B4D4-6D71-4841-9C94-3DE7FCFB9230}">
                <p14:media xmlns:p14="http://schemas.microsoft.com/office/powerpoint/2010/main" r:embed="rId1"/>
              </p:ext>
            </p:extLst>
          </p:nvPr>
        </p:nvPicPr>
        <p:blipFill>
          <a:blip r:embed="rId54"/>
          <a:stretch>
            <a:fillRect/>
          </a:stretch>
        </p:blipFill>
        <p:spPr>
          <a:xfrm>
            <a:off x="7479272" y="935842"/>
            <a:ext cx="609600" cy="609600"/>
          </a:xfrm>
          <a:prstGeom prst="rect">
            <a:avLst/>
          </a:prstGeom>
        </p:spPr>
      </p:pic>
      <p:pic>
        <p:nvPicPr>
          <p:cNvPr id="6" name="trimmed_Noise005_80kph_closed_Uni_1_section2">
            <a:hlinkClick r:id="" action="ppaction://media"/>
            <a:extLst>
              <a:ext uri="{FF2B5EF4-FFF2-40B4-BE49-F238E27FC236}">
                <a16:creationId xmlns:a16="http://schemas.microsoft.com/office/drawing/2014/main" id="{058CA944-3825-4FC2-A45D-852D9CE53E80}"/>
              </a:ext>
            </a:extLst>
          </p:cNvPr>
          <p:cNvPicPr>
            <a:picLocks noChangeAspect="1"/>
          </p:cNvPicPr>
          <p:nvPr>
            <a:audioFile r:link="rId4"/>
            <p:extLst>
              <p:ext uri="{DAA4B4D4-6D71-4841-9C94-3DE7FCFB9230}">
                <p14:media xmlns:p14="http://schemas.microsoft.com/office/powerpoint/2010/main" r:embed="rId3"/>
              </p:ext>
            </p:extLst>
          </p:nvPr>
        </p:nvPicPr>
        <p:blipFill>
          <a:blip r:embed="rId54"/>
          <a:stretch>
            <a:fillRect/>
          </a:stretch>
        </p:blipFill>
        <p:spPr>
          <a:xfrm>
            <a:off x="9233451" y="976893"/>
            <a:ext cx="609600" cy="609600"/>
          </a:xfrm>
          <a:prstGeom prst="rect">
            <a:avLst/>
          </a:prstGeom>
        </p:spPr>
      </p:pic>
      <p:pic>
        <p:nvPicPr>
          <p:cNvPr id="8" name="trimmed_Noise005_80kph_closed_Uni_1_section3">
            <a:hlinkClick r:id="" action="ppaction://media"/>
            <a:extLst>
              <a:ext uri="{FF2B5EF4-FFF2-40B4-BE49-F238E27FC236}">
                <a16:creationId xmlns:a16="http://schemas.microsoft.com/office/drawing/2014/main" id="{74EB89B2-9122-494C-B6C2-B6174375AE70}"/>
              </a:ext>
            </a:extLst>
          </p:cNvPr>
          <p:cNvPicPr>
            <a:picLocks noChangeAspect="1"/>
          </p:cNvPicPr>
          <p:nvPr>
            <a:audioFile r:link="rId6"/>
            <p:extLst>
              <p:ext uri="{DAA4B4D4-6D71-4841-9C94-3DE7FCFB9230}">
                <p14:media xmlns:p14="http://schemas.microsoft.com/office/powerpoint/2010/main" r:embed="rId5"/>
              </p:ext>
            </p:extLst>
          </p:nvPr>
        </p:nvPicPr>
        <p:blipFill>
          <a:blip r:embed="rId54"/>
          <a:stretch>
            <a:fillRect/>
          </a:stretch>
        </p:blipFill>
        <p:spPr>
          <a:xfrm>
            <a:off x="10986172" y="976893"/>
            <a:ext cx="609600" cy="609600"/>
          </a:xfrm>
          <a:prstGeom prst="rect">
            <a:avLst/>
          </a:prstGeom>
        </p:spPr>
      </p:pic>
      <p:pic>
        <p:nvPicPr>
          <p:cNvPr id="10" name="trimmed_Noise005_80kph_closed_Uni_2_section1">
            <a:hlinkClick r:id="" action="ppaction://media"/>
            <a:extLst>
              <a:ext uri="{FF2B5EF4-FFF2-40B4-BE49-F238E27FC236}">
                <a16:creationId xmlns:a16="http://schemas.microsoft.com/office/drawing/2014/main" id="{501EC396-B272-4844-BC99-93F2800FE1FC}"/>
              </a:ext>
            </a:extLst>
          </p:cNvPr>
          <p:cNvPicPr>
            <a:picLocks noChangeAspect="1"/>
          </p:cNvPicPr>
          <p:nvPr>
            <a:audioFile r:link="rId8"/>
            <p:extLst>
              <p:ext uri="{DAA4B4D4-6D71-4841-9C94-3DE7FCFB9230}">
                <p14:media xmlns:p14="http://schemas.microsoft.com/office/powerpoint/2010/main" r:embed="rId7"/>
              </p:ext>
            </p:extLst>
          </p:nvPr>
        </p:nvPicPr>
        <p:blipFill>
          <a:blip r:embed="rId54"/>
          <a:stretch>
            <a:fillRect/>
          </a:stretch>
        </p:blipFill>
        <p:spPr>
          <a:xfrm>
            <a:off x="7479272" y="2615397"/>
            <a:ext cx="609600" cy="609600"/>
          </a:xfrm>
          <a:prstGeom prst="rect">
            <a:avLst/>
          </a:prstGeom>
        </p:spPr>
      </p:pic>
      <p:pic>
        <p:nvPicPr>
          <p:cNvPr id="12" name="trimmed_Noise005_80kph_closed_Uni_2_section2">
            <a:hlinkClick r:id="" action="ppaction://media"/>
            <a:extLst>
              <a:ext uri="{FF2B5EF4-FFF2-40B4-BE49-F238E27FC236}">
                <a16:creationId xmlns:a16="http://schemas.microsoft.com/office/drawing/2014/main" id="{CDF42C20-088C-4626-A1EB-623F47DCADA8}"/>
              </a:ext>
            </a:extLst>
          </p:cNvPr>
          <p:cNvPicPr>
            <a:picLocks noChangeAspect="1"/>
          </p:cNvPicPr>
          <p:nvPr>
            <a:audioFile r:link="rId10"/>
            <p:extLst>
              <p:ext uri="{DAA4B4D4-6D71-4841-9C94-3DE7FCFB9230}">
                <p14:media xmlns:p14="http://schemas.microsoft.com/office/powerpoint/2010/main" r:embed="rId9"/>
              </p:ext>
            </p:extLst>
          </p:nvPr>
        </p:nvPicPr>
        <p:blipFill>
          <a:blip r:embed="rId54"/>
          <a:stretch>
            <a:fillRect/>
          </a:stretch>
        </p:blipFill>
        <p:spPr>
          <a:xfrm>
            <a:off x="9233451" y="2641878"/>
            <a:ext cx="609600" cy="609600"/>
          </a:xfrm>
          <a:prstGeom prst="rect">
            <a:avLst/>
          </a:prstGeom>
        </p:spPr>
      </p:pic>
      <p:pic>
        <p:nvPicPr>
          <p:cNvPr id="13" name="trimmed_Noise005_80kph_closed_Uni_2_section3">
            <a:hlinkClick r:id="" action="ppaction://media"/>
            <a:extLst>
              <a:ext uri="{FF2B5EF4-FFF2-40B4-BE49-F238E27FC236}">
                <a16:creationId xmlns:a16="http://schemas.microsoft.com/office/drawing/2014/main" id="{026F5B65-076A-40BA-839F-EDC720A45506}"/>
              </a:ext>
            </a:extLst>
          </p:cNvPr>
          <p:cNvPicPr>
            <a:picLocks noChangeAspect="1"/>
          </p:cNvPicPr>
          <p:nvPr>
            <a:audioFile r:link="rId12"/>
            <p:extLst>
              <p:ext uri="{DAA4B4D4-6D71-4841-9C94-3DE7FCFB9230}">
                <p14:media xmlns:p14="http://schemas.microsoft.com/office/powerpoint/2010/main" r:embed="rId11"/>
              </p:ext>
            </p:extLst>
          </p:nvPr>
        </p:nvPicPr>
        <p:blipFill>
          <a:blip r:embed="rId54"/>
          <a:stretch>
            <a:fillRect/>
          </a:stretch>
        </p:blipFill>
        <p:spPr>
          <a:xfrm>
            <a:off x="10986172" y="2641878"/>
            <a:ext cx="609600" cy="609600"/>
          </a:xfrm>
          <a:prstGeom prst="rect">
            <a:avLst/>
          </a:prstGeom>
        </p:spPr>
      </p:pic>
      <p:pic>
        <p:nvPicPr>
          <p:cNvPr id="15" name="trimmed_Noise005_80kph_closed_Uni_1_section1">
            <a:hlinkClick r:id="" action="ppaction://media"/>
            <a:extLst>
              <a:ext uri="{FF2B5EF4-FFF2-40B4-BE49-F238E27FC236}">
                <a16:creationId xmlns:a16="http://schemas.microsoft.com/office/drawing/2014/main" id="{F9D6FC71-9F52-41BD-B2EB-69AD55F0756C}"/>
              </a:ext>
            </a:extLst>
          </p:cNvPr>
          <p:cNvPicPr>
            <a:picLocks noChangeAspect="1"/>
          </p:cNvPicPr>
          <p:nvPr>
            <a:audioFile r:link="rId14"/>
            <p:extLst>
              <p:ext uri="{DAA4B4D4-6D71-4841-9C94-3DE7FCFB9230}">
                <p14:media xmlns:p14="http://schemas.microsoft.com/office/powerpoint/2010/main" r:embed="rId13"/>
              </p:ext>
            </p:extLst>
          </p:nvPr>
        </p:nvPicPr>
        <p:blipFill>
          <a:blip r:embed="rId54">
            <a:duotone>
              <a:prstClr val="black"/>
              <a:schemeClr val="accent5">
                <a:tint val="45000"/>
                <a:satMod val="400000"/>
              </a:schemeClr>
            </a:duotone>
          </a:blip>
          <a:stretch>
            <a:fillRect/>
          </a:stretch>
        </p:blipFill>
        <p:spPr>
          <a:xfrm>
            <a:off x="7479272" y="1764875"/>
            <a:ext cx="609600" cy="609600"/>
          </a:xfrm>
          <a:prstGeom prst="rect">
            <a:avLst/>
          </a:prstGeom>
        </p:spPr>
      </p:pic>
      <p:pic>
        <p:nvPicPr>
          <p:cNvPr id="17" name="trimmed_Noise005_80kph_closed_Uni_1_section2">
            <a:hlinkClick r:id="" action="ppaction://media"/>
            <a:extLst>
              <a:ext uri="{FF2B5EF4-FFF2-40B4-BE49-F238E27FC236}">
                <a16:creationId xmlns:a16="http://schemas.microsoft.com/office/drawing/2014/main" id="{4B33B51D-5B40-4B2F-B984-A0260AB11D60}"/>
              </a:ext>
            </a:extLst>
          </p:cNvPr>
          <p:cNvPicPr>
            <a:picLocks noChangeAspect="1"/>
          </p:cNvPicPr>
          <p:nvPr>
            <a:audioFile r:link="rId16"/>
            <p:extLst>
              <p:ext uri="{DAA4B4D4-6D71-4841-9C94-3DE7FCFB9230}">
                <p14:media xmlns:p14="http://schemas.microsoft.com/office/powerpoint/2010/main" r:embed="rId15"/>
              </p:ext>
            </p:extLst>
          </p:nvPr>
        </p:nvPicPr>
        <p:blipFill>
          <a:blip r:embed="rId54">
            <a:duotone>
              <a:prstClr val="black"/>
              <a:schemeClr val="accent5">
                <a:tint val="45000"/>
                <a:satMod val="400000"/>
              </a:schemeClr>
            </a:duotone>
          </a:blip>
          <a:stretch>
            <a:fillRect/>
          </a:stretch>
        </p:blipFill>
        <p:spPr>
          <a:xfrm>
            <a:off x="9233451" y="1752384"/>
            <a:ext cx="609600" cy="609600"/>
          </a:xfrm>
          <a:prstGeom prst="rect">
            <a:avLst/>
          </a:prstGeom>
        </p:spPr>
      </p:pic>
      <p:pic>
        <p:nvPicPr>
          <p:cNvPr id="18" name="trimmed_Noise005_80kph_closed_Uni_1_section3">
            <a:hlinkClick r:id="" action="ppaction://media"/>
            <a:extLst>
              <a:ext uri="{FF2B5EF4-FFF2-40B4-BE49-F238E27FC236}">
                <a16:creationId xmlns:a16="http://schemas.microsoft.com/office/drawing/2014/main" id="{0A43D6A4-893B-4DB5-81F4-A88230E24FEA}"/>
              </a:ext>
            </a:extLst>
          </p:cNvPr>
          <p:cNvPicPr>
            <a:picLocks noChangeAspect="1"/>
          </p:cNvPicPr>
          <p:nvPr>
            <a:audioFile r:link="rId18"/>
            <p:extLst>
              <p:ext uri="{DAA4B4D4-6D71-4841-9C94-3DE7FCFB9230}">
                <p14:media xmlns:p14="http://schemas.microsoft.com/office/powerpoint/2010/main" r:embed="rId17"/>
              </p:ext>
            </p:extLst>
          </p:nvPr>
        </p:nvPicPr>
        <p:blipFill>
          <a:blip r:embed="rId54">
            <a:duotone>
              <a:prstClr val="black"/>
              <a:schemeClr val="accent5">
                <a:tint val="45000"/>
                <a:satMod val="400000"/>
              </a:schemeClr>
            </a:duotone>
          </a:blip>
          <a:stretch>
            <a:fillRect/>
          </a:stretch>
        </p:blipFill>
        <p:spPr>
          <a:xfrm>
            <a:off x="10986172" y="1817552"/>
            <a:ext cx="609600" cy="609600"/>
          </a:xfrm>
          <a:prstGeom prst="rect">
            <a:avLst/>
          </a:prstGeom>
        </p:spPr>
      </p:pic>
      <p:pic>
        <p:nvPicPr>
          <p:cNvPr id="20" name="trimmed_Noise005_80kph_closed_Uni_2_section1">
            <a:hlinkClick r:id="" action="ppaction://media"/>
            <a:extLst>
              <a:ext uri="{FF2B5EF4-FFF2-40B4-BE49-F238E27FC236}">
                <a16:creationId xmlns:a16="http://schemas.microsoft.com/office/drawing/2014/main" id="{11AFD4F2-E41B-4C5B-8D1E-EB28FFBF869D}"/>
              </a:ext>
            </a:extLst>
          </p:cNvPr>
          <p:cNvPicPr>
            <a:picLocks noChangeAspect="1"/>
          </p:cNvPicPr>
          <p:nvPr>
            <a:audioFile r:link="rId20"/>
            <p:extLst>
              <p:ext uri="{DAA4B4D4-6D71-4841-9C94-3DE7FCFB9230}">
                <p14:media xmlns:p14="http://schemas.microsoft.com/office/powerpoint/2010/main" r:embed="rId19"/>
              </p:ext>
            </p:extLst>
          </p:nvPr>
        </p:nvPicPr>
        <p:blipFill>
          <a:blip r:embed="rId54">
            <a:duotone>
              <a:prstClr val="black"/>
              <a:schemeClr val="accent5">
                <a:tint val="45000"/>
                <a:satMod val="400000"/>
              </a:schemeClr>
            </a:duotone>
          </a:blip>
          <a:stretch>
            <a:fillRect/>
          </a:stretch>
        </p:blipFill>
        <p:spPr>
          <a:xfrm>
            <a:off x="7479272" y="3530754"/>
            <a:ext cx="609600" cy="609600"/>
          </a:xfrm>
          <a:prstGeom prst="rect">
            <a:avLst/>
          </a:prstGeom>
        </p:spPr>
      </p:pic>
      <p:pic>
        <p:nvPicPr>
          <p:cNvPr id="44" name="trimmed_Noise005_80kph_closed_Uni_2_section2">
            <a:hlinkClick r:id="" action="ppaction://media"/>
            <a:extLst>
              <a:ext uri="{FF2B5EF4-FFF2-40B4-BE49-F238E27FC236}">
                <a16:creationId xmlns:a16="http://schemas.microsoft.com/office/drawing/2014/main" id="{0D140F05-15F0-47BF-8B20-E7CD6CE26585}"/>
              </a:ext>
            </a:extLst>
          </p:cNvPr>
          <p:cNvPicPr>
            <a:picLocks noChangeAspect="1"/>
          </p:cNvPicPr>
          <p:nvPr>
            <a:audioFile r:link="rId22"/>
            <p:extLst>
              <p:ext uri="{DAA4B4D4-6D71-4841-9C94-3DE7FCFB9230}">
                <p14:media xmlns:p14="http://schemas.microsoft.com/office/powerpoint/2010/main" r:embed="rId21"/>
              </p:ext>
            </p:extLst>
          </p:nvPr>
        </p:nvPicPr>
        <p:blipFill>
          <a:blip r:embed="rId54">
            <a:duotone>
              <a:prstClr val="black"/>
              <a:schemeClr val="accent5">
                <a:tint val="45000"/>
                <a:satMod val="400000"/>
              </a:schemeClr>
            </a:duotone>
          </a:blip>
          <a:stretch>
            <a:fillRect/>
          </a:stretch>
        </p:blipFill>
        <p:spPr>
          <a:xfrm>
            <a:off x="9233451" y="3541768"/>
            <a:ext cx="609600" cy="609600"/>
          </a:xfrm>
          <a:prstGeom prst="rect">
            <a:avLst/>
          </a:prstGeom>
        </p:spPr>
      </p:pic>
      <p:pic>
        <p:nvPicPr>
          <p:cNvPr id="53" name="trimmed_Noise005_80kph_closed_Uni_2_section3">
            <a:hlinkClick r:id="" action="ppaction://media"/>
            <a:extLst>
              <a:ext uri="{FF2B5EF4-FFF2-40B4-BE49-F238E27FC236}">
                <a16:creationId xmlns:a16="http://schemas.microsoft.com/office/drawing/2014/main" id="{B1A8A52F-B79F-4F59-97A2-9E553A903BCD}"/>
              </a:ext>
            </a:extLst>
          </p:cNvPr>
          <p:cNvPicPr>
            <a:picLocks noChangeAspect="1"/>
          </p:cNvPicPr>
          <p:nvPr>
            <a:audioFile r:link="rId24"/>
            <p:extLst>
              <p:ext uri="{DAA4B4D4-6D71-4841-9C94-3DE7FCFB9230}">
                <p14:media xmlns:p14="http://schemas.microsoft.com/office/powerpoint/2010/main" r:embed="rId23"/>
              </p:ext>
            </p:extLst>
          </p:nvPr>
        </p:nvPicPr>
        <p:blipFill>
          <a:blip r:embed="rId54">
            <a:duotone>
              <a:prstClr val="black"/>
              <a:schemeClr val="accent5">
                <a:tint val="45000"/>
                <a:satMod val="400000"/>
              </a:schemeClr>
            </a:duotone>
          </a:blip>
          <a:stretch>
            <a:fillRect/>
          </a:stretch>
        </p:blipFill>
        <p:spPr>
          <a:xfrm>
            <a:off x="10986172" y="3541768"/>
            <a:ext cx="609600" cy="609600"/>
          </a:xfrm>
          <a:prstGeom prst="rect">
            <a:avLst/>
          </a:prstGeom>
        </p:spPr>
      </p:pic>
      <p:pic>
        <p:nvPicPr>
          <p:cNvPr id="55" name="trimmed_Noise005_80kph_closed_c12_p-1_section1">
            <a:hlinkClick r:id="" action="ppaction://media"/>
            <a:extLst>
              <a:ext uri="{FF2B5EF4-FFF2-40B4-BE49-F238E27FC236}">
                <a16:creationId xmlns:a16="http://schemas.microsoft.com/office/drawing/2014/main" id="{0DDA5D7E-D07C-44CB-96F2-F935143B6363}"/>
              </a:ext>
            </a:extLst>
          </p:cNvPr>
          <p:cNvPicPr>
            <a:picLocks noChangeAspect="1"/>
          </p:cNvPicPr>
          <p:nvPr>
            <a:audioFile r:link="rId26"/>
            <p:extLst>
              <p:ext uri="{DAA4B4D4-6D71-4841-9C94-3DE7FCFB9230}">
                <p14:media xmlns:p14="http://schemas.microsoft.com/office/powerpoint/2010/main" r:embed="rId25"/>
              </p:ext>
            </p:extLst>
          </p:nvPr>
        </p:nvPicPr>
        <p:blipFill>
          <a:blip r:embed="rId54">
            <a:duotone>
              <a:prstClr val="black"/>
              <a:schemeClr val="accent5">
                <a:tint val="45000"/>
                <a:satMod val="400000"/>
              </a:schemeClr>
            </a:duotone>
          </a:blip>
          <a:stretch>
            <a:fillRect/>
          </a:stretch>
        </p:blipFill>
        <p:spPr>
          <a:xfrm>
            <a:off x="7479272" y="4400165"/>
            <a:ext cx="609600" cy="609600"/>
          </a:xfrm>
          <a:prstGeom prst="rect">
            <a:avLst/>
          </a:prstGeom>
        </p:spPr>
      </p:pic>
      <p:pic>
        <p:nvPicPr>
          <p:cNvPr id="57" name="trimmed_Noise005_80kph_closed_c12_p-1_section2">
            <a:hlinkClick r:id="" action="ppaction://media"/>
            <a:extLst>
              <a:ext uri="{FF2B5EF4-FFF2-40B4-BE49-F238E27FC236}">
                <a16:creationId xmlns:a16="http://schemas.microsoft.com/office/drawing/2014/main" id="{E0BE6444-A125-4442-BB4B-0D0FBA87E573}"/>
              </a:ext>
            </a:extLst>
          </p:cNvPr>
          <p:cNvPicPr>
            <a:picLocks noChangeAspect="1"/>
          </p:cNvPicPr>
          <p:nvPr>
            <a:audioFile r:link="rId28"/>
            <p:extLst>
              <p:ext uri="{DAA4B4D4-6D71-4841-9C94-3DE7FCFB9230}">
                <p14:media xmlns:p14="http://schemas.microsoft.com/office/powerpoint/2010/main" r:embed="rId27"/>
              </p:ext>
            </p:extLst>
          </p:nvPr>
        </p:nvPicPr>
        <p:blipFill>
          <a:blip r:embed="rId54">
            <a:duotone>
              <a:prstClr val="black"/>
              <a:schemeClr val="accent5">
                <a:tint val="45000"/>
                <a:satMod val="400000"/>
              </a:schemeClr>
            </a:duotone>
          </a:blip>
          <a:stretch>
            <a:fillRect/>
          </a:stretch>
        </p:blipFill>
        <p:spPr>
          <a:xfrm>
            <a:off x="9233451" y="4400165"/>
            <a:ext cx="609600" cy="609600"/>
          </a:xfrm>
          <a:prstGeom prst="rect">
            <a:avLst/>
          </a:prstGeom>
        </p:spPr>
      </p:pic>
      <p:pic>
        <p:nvPicPr>
          <p:cNvPr id="61" name="trimmed_Noise005_80kph_closed_c12_p-1_section3">
            <a:hlinkClick r:id="" action="ppaction://media"/>
            <a:extLst>
              <a:ext uri="{FF2B5EF4-FFF2-40B4-BE49-F238E27FC236}">
                <a16:creationId xmlns:a16="http://schemas.microsoft.com/office/drawing/2014/main" id="{1E3EB8A0-8518-409C-9B36-199528D101BD}"/>
              </a:ext>
            </a:extLst>
          </p:cNvPr>
          <p:cNvPicPr>
            <a:picLocks noChangeAspect="1"/>
          </p:cNvPicPr>
          <p:nvPr>
            <a:audioFile r:link="rId30"/>
            <p:extLst>
              <p:ext uri="{DAA4B4D4-6D71-4841-9C94-3DE7FCFB9230}">
                <p14:media xmlns:p14="http://schemas.microsoft.com/office/powerpoint/2010/main" r:embed="rId29"/>
              </p:ext>
            </p:extLst>
          </p:nvPr>
        </p:nvPicPr>
        <p:blipFill>
          <a:blip r:embed="rId54">
            <a:duotone>
              <a:prstClr val="black"/>
              <a:schemeClr val="accent5">
                <a:tint val="45000"/>
                <a:satMod val="400000"/>
              </a:schemeClr>
            </a:duotone>
          </a:blip>
          <a:stretch>
            <a:fillRect/>
          </a:stretch>
        </p:blipFill>
        <p:spPr>
          <a:xfrm>
            <a:off x="10986172" y="4400165"/>
            <a:ext cx="609600" cy="609600"/>
          </a:xfrm>
          <a:prstGeom prst="rect">
            <a:avLst/>
          </a:prstGeom>
        </p:spPr>
      </p:pic>
      <p:pic>
        <p:nvPicPr>
          <p:cNvPr id="62" name="trimmed_Noise005_80kph_closed_c12_p0_section1">
            <a:hlinkClick r:id="" action="ppaction://media"/>
            <a:extLst>
              <a:ext uri="{FF2B5EF4-FFF2-40B4-BE49-F238E27FC236}">
                <a16:creationId xmlns:a16="http://schemas.microsoft.com/office/drawing/2014/main" id="{69D49BB5-8473-4D0D-8BC0-D156628A8D8C}"/>
              </a:ext>
            </a:extLst>
          </p:cNvPr>
          <p:cNvPicPr>
            <a:picLocks noChangeAspect="1"/>
          </p:cNvPicPr>
          <p:nvPr>
            <a:audioFile r:link="rId32"/>
            <p:extLst>
              <p:ext uri="{DAA4B4D4-6D71-4841-9C94-3DE7FCFB9230}">
                <p14:media xmlns:p14="http://schemas.microsoft.com/office/powerpoint/2010/main" r:embed="rId31"/>
              </p:ext>
            </p:extLst>
          </p:nvPr>
        </p:nvPicPr>
        <p:blipFill>
          <a:blip r:embed="rId54">
            <a:duotone>
              <a:prstClr val="black"/>
              <a:schemeClr val="accent2">
                <a:tint val="45000"/>
                <a:satMod val="400000"/>
              </a:schemeClr>
            </a:duotone>
          </a:blip>
          <a:stretch>
            <a:fillRect/>
          </a:stretch>
        </p:blipFill>
        <p:spPr>
          <a:xfrm>
            <a:off x="7479272" y="5267741"/>
            <a:ext cx="609600" cy="609600"/>
          </a:xfrm>
          <a:prstGeom prst="rect">
            <a:avLst/>
          </a:prstGeom>
        </p:spPr>
      </p:pic>
      <p:pic>
        <p:nvPicPr>
          <p:cNvPr id="63" name="trimmed_Noise005_80kph_closed_c12_p0_section2">
            <a:hlinkClick r:id="" action="ppaction://media"/>
            <a:extLst>
              <a:ext uri="{FF2B5EF4-FFF2-40B4-BE49-F238E27FC236}">
                <a16:creationId xmlns:a16="http://schemas.microsoft.com/office/drawing/2014/main" id="{61296C9C-96EB-40BD-AE5C-8C10B3A9851A}"/>
              </a:ext>
            </a:extLst>
          </p:cNvPr>
          <p:cNvPicPr>
            <a:picLocks noChangeAspect="1"/>
          </p:cNvPicPr>
          <p:nvPr>
            <a:audioFile r:link="rId34"/>
            <p:extLst>
              <p:ext uri="{DAA4B4D4-6D71-4841-9C94-3DE7FCFB9230}">
                <p14:media xmlns:p14="http://schemas.microsoft.com/office/powerpoint/2010/main" r:embed="rId33"/>
              </p:ext>
            </p:extLst>
          </p:nvPr>
        </p:nvPicPr>
        <p:blipFill>
          <a:blip r:embed="rId54">
            <a:duotone>
              <a:prstClr val="black"/>
              <a:schemeClr val="accent2">
                <a:tint val="45000"/>
                <a:satMod val="400000"/>
              </a:schemeClr>
            </a:duotone>
          </a:blip>
          <a:stretch>
            <a:fillRect/>
          </a:stretch>
        </p:blipFill>
        <p:spPr>
          <a:xfrm>
            <a:off x="9233451" y="5235551"/>
            <a:ext cx="609600" cy="609600"/>
          </a:xfrm>
          <a:prstGeom prst="rect">
            <a:avLst/>
          </a:prstGeom>
        </p:spPr>
      </p:pic>
      <p:pic>
        <p:nvPicPr>
          <p:cNvPr id="67" name="trimmed_Noise005_80kph_closed_c12_p0_section3">
            <a:hlinkClick r:id="" action="ppaction://media"/>
            <a:extLst>
              <a:ext uri="{FF2B5EF4-FFF2-40B4-BE49-F238E27FC236}">
                <a16:creationId xmlns:a16="http://schemas.microsoft.com/office/drawing/2014/main" id="{11D0F333-2F2C-4C6E-98F8-42F609426010}"/>
              </a:ext>
            </a:extLst>
          </p:cNvPr>
          <p:cNvPicPr>
            <a:picLocks noChangeAspect="1"/>
          </p:cNvPicPr>
          <p:nvPr>
            <a:audioFile r:link="rId36"/>
            <p:extLst>
              <p:ext uri="{DAA4B4D4-6D71-4841-9C94-3DE7FCFB9230}">
                <p14:media xmlns:p14="http://schemas.microsoft.com/office/powerpoint/2010/main" r:embed="rId35"/>
              </p:ext>
            </p:extLst>
          </p:nvPr>
        </p:nvPicPr>
        <p:blipFill>
          <a:blip r:embed="rId54">
            <a:duotone>
              <a:prstClr val="black"/>
              <a:schemeClr val="accent2">
                <a:tint val="45000"/>
                <a:satMod val="400000"/>
              </a:schemeClr>
            </a:duotone>
          </a:blip>
          <a:stretch>
            <a:fillRect/>
          </a:stretch>
        </p:blipFill>
        <p:spPr>
          <a:xfrm>
            <a:off x="10986172" y="5291450"/>
            <a:ext cx="609600" cy="609600"/>
          </a:xfrm>
          <a:prstGeom prst="rect">
            <a:avLst/>
          </a:prstGeom>
        </p:spPr>
      </p:pic>
      <p:pic>
        <p:nvPicPr>
          <p:cNvPr id="70" name="trimmed_Noise005_80kph_closed_c12_p1_section1">
            <a:hlinkClick r:id="" action="ppaction://media"/>
            <a:extLst>
              <a:ext uri="{FF2B5EF4-FFF2-40B4-BE49-F238E27FC236}">
                <a16:creationId xmlns:a16="http://schemas.microsoft.com/office/drawing/2014/main" id="{3B5261BD-EEDD-4219-8FF8-BB5DB9726DC1}"/>
              </a:ext>
            </a:extLst>
          </p:cNvPr>
          <p:cNvPicPr>
            <a:picLocks noChangeAspect="1"/>
          </p:cNvPicPr>
          <p:nvPr>
            <a:audioFile r:link="rId38"/>
            <p:extLst>
              <p:ext uri="{DAA4B4D4-6D71-4841-9C94-3DE7FCFB9230}">
                <p14:media xmlns:p14="http://schemas.microsoft.com/office/powerpoint/2010/main" r:embed="rId37"/>
              </p:ext>
            </p:extLst>
          </p:nvPr>
        </p:nvPicPr>
        <p:blipFill>
          <a:blip r:embed="rId54">
            <a:duotone>
              <a:prstClr val="black"/>
              <a:schemeClr val="accent2">
                <a:tint val="45000"/>
                <a:satMod val="400000"/>
              </a:schemeClr>
            </a:duotone>
          </a:blip>
          <a:stretch>
            <a:fillRect/>
          </a:stretch>
        </p:blipFill>
        <p:spPr>
          <a:xfrm>
            <a:off x="7479272" y="6152214"/>
            <a:ext cx="609600" cy="609600"/>
          </a:xfrm>
          <a:prstGeom prst="rect">
            <a:avLst/>
          </a:prstGeom>
        </p:spPr>
      </p:pic>
      <p:pic>
        <p:nvPicPr>
          <p:cNvPr id="71" name="trimmed_Noise005_80kph_closed_c12_p1_section2">
            <a:hlinkClick r:id="" action="ppaction://media"/>
            <a:extLst>
              <a:ext uri="{FF2B5EF4-FFF2-40B4-BE49-F238E27FC236}">
                <a16:creationId xmlns:a16="http://schemas.microsoft.com/office/drawing/2014/main" id="{EEC5814C-410D-438B-94AB-C87D9B17E1AE}"/>
              </a:ext>
            </a:extLst>
          </p:cNvPr>
          <p:cNvPicPr>
            <a:picLocks noChangeAspect="1"/>
          </p:cNvPicPr>
          <p:nvPr>
            <a:audioFile r:link="rId40"/>
            <p:extLst>
              <p:ext uri="{DAA4B4D4-6D71-4841-9C94-3DE7FCFB9230}">
                <p14:media xmlns:p14="http://schemas.microsoft.com/office/powerpoint/2010/main" r:embed="rId39"/>
              </p:ext>
            </p:extLst>
          </p:nvPr>
        </p:nvPicPr>
        <p:blipFill>
          <a:blip r:embed="rId54">
            <a:duotone>
              <a:prstClr val="black"/>
              <a:schemeClr val="accent2">
                <a:tint val="45000"/>
                <a:satMod val="400000"/>
              </a:schemeClr>
            </a:duotone>
          </a:blip>
          <a:stretch>
            <a:fillRect/>
          </a:stretch>
        </p:blipFill>
        <p:spPr>
          <a:xfrm>
            <a:off x="9233451" y="6152214"/>
            <a:ext cx="609600" cy="609600"/>
          </a:xfrm>
          <a:prstGeom prst="rect">
            <a:avLst/>
          </a:prstGeom>
        </p:spPr>
      </p:pic>
      <p:pic>
        <p:nvPicPr>
          <p:cNvPr id="72" name="trimmed_Noise005_80kph_closed_c12_p1_section3">
            <a:hlinkClick r:id="" action="ppaction://media"/>
            <a:extLst>
              <a:ext uri="{FF2B5EF4-FFF2-40B4-BE49-F238E27FC236}">
                <a16:creationId xmlns:a16="http://schemas.microsoft.com/office/drawing/2014/main" id="{3F795312-11A6-4E30-BF0C-5FF7265BFB8C}"/>
              </a:ext>
            </a:extLst>
          </p:cNvPr>
          <p:cNvPicPr>
            <a:picLocks noChangeAspect="1"/>
          </p:cNvPicPr>
          <p:nvPr>
            <a:audioFile r:link="rId42"/>
            <p:extLst>
              <p:ext uri="{DAA4B4D4-6D71-4841-9C94-3DE7FCFB9230}">
                <p14:media xmlns:p14="http://schemas.microsoft.com/office/powerpoint/2010/main" r:embed="rId41"/>
              </p:ext>
            </p:extLst>
          </p:nvPr>
        </p:nvPicPr>
        <p:blipFill>
          <a:blip r:embed="rId54">
            <a:duotone>
              <a:prstClr val="black"/>
              <a:schemeClr val="accent2">
                <a:tint val="45000"/>
                <a:satMod val="400000"/>
              </a:schemeClr>
            </a:duotone>
          </a:blip>
          <a:stretch>
            <a:fillRect/>
          </a:stretch>
        </p:blipFill>
        <p:spPr>
          <a:xfrm>
            <a:off x="10986172" y="6152214"/>
            <a:ext cx="609600" cy="609600"/>
          </a:xfrm>
          <a:prstGeom prst="rect">
            <a:avLst/>
          </a:prstGeom>
        </p:spPr>
      </p:pic>
    </p:spTree>
    <p:extLst>
      <p:ext uri="{BB962C8B-B14F-4D97-AF65-F5344CB8AC3E}">
        <p14:creationId xmlns:p14="http://schemas.microsoft.com/office/powerpoint/2010/main" val="163079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000" fill="hold"/>
                                        <p:tgtEl>
                                          <p:spTgt spid="6"/>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0000" fill="hold"/>
                                        <p:tgtEl>
                                          <p:spTgt spid="8"/>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0000" fill="hold"/>
                                        <p:tgtEl>
                                          <p:spTgt spid="10"/>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0000" fill="hold"/>
                                        <p:tgtEl>
                                          <p:spTgt spid="12"/>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0000" fill="hold"/>
                                        <p:tgtEl>
                                          <p:spTgt spid="13"/>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0000" fill="hold"/>
                                        <p:tgtEl>
                                          <p:spTgt spid="15"/>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0000" fill="hold"/>
                                        <p:tgtEl>
                                          <p:spTgt spid="17"/>
                                        </p:tgtEl>
                                      </p:cBhvr>
                                    </p:cmd>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10000" fill="hold"/>
                                        <p:tgtEl>
                                          <p:spTgt spid="18"/>
                                        </p:tgtEl>
                                      </p:cBhvr>
                                    </p:cmd>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10000" fill="hold"/>
                                        <p:tgtEl>
                                          <p:spTgt spid="20"/>
                                        </p:tgtEl>
                                      </p:cBhvr>
                                    </p:cmd>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10000" fill="hold"/>
                                        <p:tgtEl>
                                          <p:spTgt spid="44"/>
                                        </p:tgtEl>
                                      </p:cBhvr>
                                    </p:cmd>
                                  </p:childTnLst>
                                </p:cTn>
                              </p:par>
                            </p:childTnLst>
                          </p:cTn>
                        </p:par>
                      </p:childTnLst>
                    </p:cTn>
                  </p:par>
                  <p:par>
                    <p:cTn id="47" fill="hold">
                      <p:stCondLst>
                        <p:cond delay="indefinite"/>
                      </p:stCondLst>
                      <p:childTnLst>
                        <p:par>
                          <p:cTn id="48" fill="hold">
                            <p:stCondLst>
                              <p:cond delay="0"/>
                            </p:stCondLst>
                            <p:childTnLst>
                              <p:par>
                                <p:cTn id="49" presetID="1" presetClass="mediacall" presetSubtype="0" fill="hold" nodeType="clickEffect">
                                  <p:stCondLst>
                                    <p:cond delay="0"/>
                                  </p:stCondLst>
                                  <p:childTnLst>
                                    <p:cmd type="call" cmd="playFrom(0.0)">
                                      <p:cBhvr>
                                        <p:cTn id="50" dur="10000" fill="hold"/>
                                        <p:tgtEl>
                                          <p:spTgt spid="53"/>
                                        </p:tgtEl>
                                      </p:cBhvr>
                                    </p:cmd>
                                  </p:childTnLst>
                                </p:cTn>
                              </p:par>
                            </p:childTnLst>
                          </p:cTn>
                        </p:par>
                      </p:childTnLst>
                    </p:cTn>
                  </p:par>
                  <p:par>
                    <p:cTn id="51" fill="hold">
                      <p:stCondLst>
                        <p:cond delay="indefinite"/>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000" fill="hold"/>
                                        <p:tgtEl>
                                          <p:spTgt spid="55"/>
                                        </p:tgtEl>
                                      </p:cBhvr>
                                    </p:cmd>
                                  </p:childTnLst>
                                </p:cTn>
                              </p:par>
                            </p:childTnLst>
                          </p:cTn>
                        </p:par>
                      </p:childTnLst>
                    </p:cTn>
                  </p:par>
                  <p:par>
                    <p:cTn id="55" fill="hold">
                      <p:stCondLst>
                        <p:cond delay="indefinite"/>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10000" fill="hold"/>
                                        <p:tgtEl>
                                          <p:spTgt spid="57"/>
                                        </p:tgtEl>
                                      </p:cBhvr>
                                    </p:cmd>
                                  </p:childTnLst>
                                </p:cTn>
                              </p:par>
                            </p:childTnLst>
                          </p:cTn>
                        </p:par>
                      </p:childTnLst>
                    </p:cTn>
                  </p:par>
                  <p:par>
                    <p:cTn id="59" fill="hold">
                      <p:stCondLst>
                        <p:cond delay="indefinite"/>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10000" fill="hold"/>
                                        <p:tgtEl>
                                          <p:spTgt spid="61"/>
                                        </p:tgtEl>
                                      </p:cBhvr>
                                    </p:cmd>
                                  </p:childTnLst>
                                </p:cTn>
                              </p:par>
                            </p:childTnLst>
                          </p:cTn>
                        </p:par>
                      </p:childTnLst>
                    </p:cTn>
                  </p:par>
                  <p:par>
                    <p:cTn id="63" fill="hold">
                      <p:stCondLst>
                        <p:cond delay="indefinite"/>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10000" fill="hold"/>
                                        <p:tgtEl>
                                          <p:spTgt spid="62"/>
                                        </p:tgtEl>
                                      </p:cBhvr>
                                    </p:cmd>
                                  </p:childTnLst>
                                </p:cTn>
                              </p:par>
                            </p:childTnLst>
                          </p:cTn>
                        </p:par>
                      </p:childTnLst>
                    </p:cTn>
                  </p:par>
                  <p:par>
                    <p:cTn id="67" fill="hold">
                      <p:stCondLst>
                        <p:cond delay="indefinite"/>
                      </p:stCondLst>
                      <p:childTnLst>
                        <p:par>
                          <p:cTn id="68" fill="hold">
                            <p:stCondLst>
                              <p:cond delay="0"/>
                            </p:stCondLst>
                            <p:childTnLst>
                              <p:par>
                                <p:cTn id="69" presetID="1" presetClass="mediacall" presetSubtype="0" fill="hold" nodeType="clickEffect">
                                  <p:stCondLst>
                                    <p:cond delay="0"/>
                                  </p:stCondLst>
                                  <p:childTnLst>
                                    <p:cmd type="call" cmd="playFrom(0.0)">
                                      <p:cBhvr>
                                        <p:cTn id="70" dur="10000" fill="hold"/>
                                        <p:tgtEl>
                                          <p:spTgt spid="63"/>
                                        </p:tgtEl>
                                      </p:cBhvr>
                                    </p:cmd>
                                  </p:childTnLst>
                                </p:cTn>
                              </p:par>
                            </p:childTnLst>
                          </p:cTn>
                        </p:par>
                      </p:childTnLst>
                    </p:cTn>
                  </p:par>
                  <p:par>
                    <p:cTn id="71" fill="hold">
                      <p:stCondLst>
                        <p:cond delay="indefinite"/>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10000" fill="hold"/>
                                        <p:tgtEl>
                                          <p:spTgt spid="67"/>
                                        </p:tgtEl>
                                      </p:cBhvr>
                                    </p:cmd>
                                  </p:childTnLst>
                                </p:cTn>
                              </p:par>
                            </p:childTnLst>
                          </p:cTn>
                        </p:par>
                      </p:childTnLst>
                    </p:cTn>
                  </p:par>
                  <p:par>
                    <p:cTn id="75" fill="hold">
                      <p:stCondLst>
                        <p:cond delay="indefinite"/>
                      </p:stCondLst>
                      <p:childTnLst>
                        <p:par>
                          <p:cTn id="76" fill="hold">
                            <p:stCondLst>
                              <p:cond delay="0"/>
                            </p:stCondLst>
                            <p:childTnLst>
                              <p:par>
                                <p:cTn id="77" presetID="1" presetClass="mediacall" presetSubtype="0" fill="hold" nodeType="clickEffect">
                                  <p:stCondLst>
                                    <p:cond delay="0"/>
                                  </p:stCondLst>
                                  <p:childTnLst>
                                    <p:cmd type="call" cmd="playFrom(0.0)">
                                      <p:cBhvr>
                                        <p:cTn id="78" dur="10000" fill="hold"/>
                                        <p:tgtEl>
                                          <p:spTgt spid="70"/>
                                        </p:tgtEl>
                                      </p:cBhvr>
                                    </p:cmd>
                                  </p:childTnLst>
                                </p:cTn>
                              </p:par>
                            </p:childTnLst>
                          </p:cTn>
                        </p:par>
                      </p:childTnLst>
                    </p:cTn>
                  </p:par>
                  <p:par>
                    <p:cTn id="79" fill="hold">
                      <p:stCondLst>
                        <p:cond delay="indefinite"/>
                      </p:stCondLst>
                      <p:childTnLst>
                        <p:par>
                          <p:cTn id="80" fill="hold">
                            <p:stCondLst>
                              <p:cond delay="0"/>
                            </p:stCondLst>
                            <p:childTnLst>
                              <p:par>
                                <p:cTn id="81" presetID="1" presetClass="mediacall" presetSubtype="0" fill="hold" nodeType="clickEffect">
                                  <p:stCondLst>
                                    <p:cond delay="0"/>
                                  </p:stCondLst>
                                  <p:childTnLst>
                                    <p:cmd type="call" cmd="playFrom(0.0)">
                                      <p:cBhvr>
                                        <p:cTn id="82" dur="10000" fill="hold"/>
                                        <p:tgtEl>
                                          <p:spTgt spid="71"/>
                                        </p:tgtEl>
                                      </p:cBhvr>
                                    </p:cmd>
                                  </p:childTnLst>
                                </p:cTn>
                              </p:par>
                            </p:childTnLst>
                          </p:cTn>
                        </p:par>
                      </p:childTnLst>
                    </p:cTn>
                  </p:par>
                  <p:par>
                    <p:cTn id="83" fill="hold">
                      <p:stCondLst>
                        <p:cond delay="indefinite"/>
                      </p:stCondLst>
                      <p:childTnLst>
                        <p:par>
                          <p:cTn id="84" fill="hold">
                            <p:stCondLst>
                              <p:cond delay="0"/>
                            </p:stCondLst>
                            <p:childTnLst>
                              <p:par>
                                <p:cTn id="85" presetID="1" presetClass="mediacall" presetSubtype="0" fill="hold" nodeType="clickEffect">
                                  <p:stCondLst>
                                    <p:cond delay="0"/>
                                  </p:stCondLst>
                                  <p:childTnLst>
                                    <p:cmd type="call" cmd="playFrom(0.0)">
                                      <p:cBhvr>
                                        <p:cTn id="86" dur="10000" fill="hold"/>
                                        <p:tgtEl>
                                          <p:spTgt spid="72"/>
                                        </p:tgtEl>
                                      </p:cBhvr>
                                    </p:cmd>
                                  </p:childTnLst>
                                </p:cTn>
                              </p:par>
                            </p:childTnLst>
                          </p:cTn>
                        </p:par>
                      </p:childTnLst>
                    </p:cTn>
                  </p:par>
                </p:childTnLst>
              </p:cTn>
              <p:prevCondLst>
                <p:cond evt="onPrev" delay="0">
                  <p:tgtEl>
                    <p:sldTgt/>
                  </p:tgtEl>
                </p:cond>
              </p:prevCondLst>
              <p:nextCondLst>
                <p:cond evt="onNext" delay="0">
                  <p:tgtEl>
                    <p:sldTgt/>
                  </p:tgtEl>
                </p:cond>
              </p:nextCondLst>
            </p:seq>
            <p:par>
              <p:cTn id="87"/>
            </p:par>
            <p:audio>
              <p:cMediaNode vol="80000">
                <p:cTn id="88" fill="hold" display="0">
                  <p:stCondLst>
                    <p:cond delay="indefinite"/>
                  </p:stCondLst>
                  <p:endCondLst>
                    <p:cond evt="onStopAudio" delay="0">
                      <p:tgtEl>
                        <p:sldTgt/>
                      </p:tgtEl>
                    </p:cond>
                  </p:endCondLst>
                </p:cTn>
                <p:tgtEl>
                  <p:spTgt spid="2"/>
                </p:tgtEl>
              </p:cMediaNode>
            </p:audio>
            <p:audio>
              <p:cMediaNode vol="80000">
                <p:cTn id="89" fill="hold" display="0">
                  <p:stCondLst>
                    <p:cond delay="indefinite"/>
                  </p:stCondLst>
                  <p:endCondLst>
                    <p:cond evt="onStopAudio" delay="0">
                      <p:tgtEl>
                        <p:sldTgt/>
                      </p:tgtEl>
                    </p:cond>
                  </p:endCondLst>
                </p:cTn>
                <p:tgtEl>
                  <p:spTgt spid="6"/>
                </p:tgtEl>
              </p:cMediaNode>
            </p:audio>
            <p:audio>
              <p:cMediaNode vol="80000">
                <p:cTn id="90" fill="hold" display="0">
                  <p:stCondLst>
                    <p:cond delay="indefinite"/>
                  </p:stCondLst>
                  <p:endCondLst>
                    <p:cond evt="onStopAudio" delay="0">
                      <p:tgtEl>
                        <p:sldTgt/>
                      </p:tgtEl>
                    </p:cond>
                  </p:endCondLst>
                </p:cTn>
                <p:tgtEl>
                  <p:spTgt spid="8"/>
                </p:tgtEl>
              </p:cMediaNode>
            </p:audio>
            <p:audio>
              <p:cMediaNode vol="80000">
                <p:cTn id="91" fill="hold" display="0">
                  <p:stCondLst>
                    <p:cond delay="indefinite"/>
                  </p:stCondLst>
                  <p:endCondLst>
                    <p:cond evt="onStopAudio" delay="0">
                      <p:tgtEl>
                        <p:sldTgt/>
                      </p:tgtEl>
                    </p:cond>
                  </p:endCondLst>
                </p:cTn>
                <p:tgtEl>
                  <p:spTgt spid="10"/>
                </p:tgtEl>
              </p:cMediaNode>
            </p:audio>
            <p:audio>
              <p:cMediaNode vol="80000">
                <p:cTn id="92" fill="hold" display="0">
                  <p:stCondLst>
                    <p:cond delay="indefinite"/>
                  </p:stCondLst>
                  <p:endCondLst>
                    <p:cond evt="onStopAudio" delay="0">
                      <p:tgtEl>
                        <p:sldTgt/>
                      </p:tgtEl>
                    </p:cond>
                  </p:endCondLst>
                </p:cTn>
                <p:tgtEl>
                  <p:spTgt spid="12"/>
                </p:tgtEl>
              </p:cMediaNode>
            </p:audio>
            <p:audio>
              <p:cMediaNode vol="80000">
                <p:cTn id="93" fill="hold" display="0">
                  <p:stCondLst>
                    <p:cond delay="indefinite"/>
                  </p:stCondLst>
                  <p:endCondLst>
                    <p:cond evt="onStopAudio" delay="0">
                      <p:tgtEl>
                        <p:sldTgt/>
                      </p:tgtEl>
                    </p:cond>
                  </p:endCondLst>
                </p:cTn>
                <p:tgtEl>
                  <p:spTgt spid="13"/>
                </p:tgtEl>
              </p:cMediaNode>
            </p:audio>
            <p:audio>
              <p:cMediaNode vol="80000">
                <p:cTn id="94" fill="hold" display="0">
                  <p:stCondLst>
                    <p:cond delay="indefinite"/>
                  </p:stCondLst>
                  <p:endCondLst>
                    <p:cond evt="onStopAudio" delay="0">
                      <p:tgtEl>
                        <p:sldTgt/>
                      </p:tgtEl>
                    </p:cond>
                  </p:endCondLst>
                </p:cTn>
                <p:tgtEl>
                  <p:spTgt spid="15"/>
                </p:tgtEl>
              </p:cMediaNode>
            </p:audio>
            <p:audio>
              <p:cMediaNode vol="80000">
                <p:cTn id="95" fill="hold" display="0">
                  <p:stCondLst>
                    <p:cond delay="indefinite"/>
                  </p:stCondLst>
                  <p:endCondLst>
                    <p:cond evt="onStopAudio" delay="0">
                      <p:tgtEl>
                        <p:sldTgt/>
                      </p:tgtEl>
                    </p:cond>
                  </p:endCondLst>
                </p:cTn>
                <p:tgtEl>
                  <p:spTgt spid="17"/>
                </p:tgtEl>
              </p:cMediaNode>
            </p:audio>
            <p:audio>
              <p:cMediaNode vol="80000">
                <p:cTn id="96" fill="hold" display="0">
                  <p:stCondLst>
                    <p:cond delay="indefinite"/>
                  </p:stCondLst>
                  <p:endCondLst>
                    <p:cond evt="onStopAudio" delay="0">
                      <p:tgtEl>
                        <p:sldTgt/>
                      </p:tgtEl>
                    </p:cond>
                  </p:endCondLst>
                </p:cTn>
                <p:tgtEl>
                  <p:spTgt spid="18"/>
                </p:tgtEl>
              </p:cMediaNode>
            </p:audio>
            <p:audio>
              <p:cMediaNode vol="80000">
                <p:cTn id="97" fill="hold" display="0">
                  <p:stCondLst>
                    <p:cond delay="indefinite"/>
                  </p:stCondLst>
                  <p:endCondLst>
                    <p:cond evt="onStopAudio" delay="0">
                      <p:tgtEl>
                        <p:sldTgt/>
                      </p:tgtEl>
                    </p:cond>
                  </p:endCondLst>
                </p:cTn>
                <p:tgtEl>
                  <p:spTgt spid="20"/>
                </p:tgtEl>
              </p:cMediaNode>
            </p:audio>
            <p:audio>
              <p:cMediaNode vol="80000">
                <p:cTn id="98" fill="hold" display="0">
                  <p:stCondLst>
                    <p:cond delay="indefinite"/>
                  </p:stCondLst>
                  <p:endCondLst>
                    <p:cond evt="onStopAudio" delay="0">
                      <p:tgtEl>
                        <p:sldTgt/>
                      </p:tgtEl>
                    </p:cond>
                  </p:endCondLst>
                </p:cTn>
                <p:tgtEl>
                  <p:spTgt spid="44"/>
                </p:tgtEl>
              </p:cMediaNode>
            </p:audio>
            <p:audio>
              <p:cMediaNode vol="80000">
                <p:cTn id="99" fill="hold" display="0">
                  <p:stCondLst>
                    <p:cond delay="indefinite"/>
                  </p:stCondLst>
                  <p:endCondLst>
                    <p:cond evt="onStopAudio" delay="0">
                      <p:tgtEl>
                        <p:sldTgt/>
                      </p:tgtEl>
                    </p:cond>
                  </p:endCondLst>
                </p:cTn>
                <p:tgtEl>
                  <p:spTgt spid="53"/>
                </p:tgtEl>
              </p:cMediaNode>
            </p:audio>
            <p:audio>
              <p:cMediaNode vol="80000">
                <p:cTn id="100" fill="hold" display="0">
                  <p:stCondLst>
                    <p:cond delay="indefinite"/>
                  </p:stCondLst>
                  <p:endCondLst>
                    <p:cond evt="onStopAudio" delay="0">
                      <p:tgtEl>
                        <p:sldTgt/>
                      </p:tgtEl>
                    </p:cond>
                  </p:endCondLst>
                </p:cTn>
                <p:tgtEl>
                  <p:spTgt spid="55"/>
                </p:tgtEl>
              </p:cMediaNode>
            </p:audio>
            <p:audio>
              <p:cMediaNode vol="80000">
                <p:cTn id="101" fill="hold" display="0">
                  <p:stCondLst>
                    <p:cond delay="indefinite"/>
                  </p:stCondLst>
                  <p:endCondLst>
                    <p:cond evt="onStopAudio" delay="0">
                      <p:tgtEl>
                        <p:sldTgt/>
                      </p:tgtEl>
                    </p:cond>
                  </p:endCondLst>
                </p:cTn>
                <p:tgtEl>
                  <p:spTgt spid="57"/>
                </p:tgtEl>
              </p:cMediaNode>
            </p:audio>
            <p:audio>
              <p:cMediaNode vol="80000">
                <p:cTn id="102" fill="hold" display="0">
                  <p:stCondLst>
                    <p:cond delay="indefinite"/>
                  </p:stCondLst>
                  <p:endCondLst>
                    <p:cond evt="onStopAudio" delay="0">
                      <p:tgtEl>
                        <p:sldTgt/>
                      </p:tgtEl>
                    </p:cond>
                  </p:endCondLst>
                </p:cTn>
                <p:tgtEl>
                  <p:spTgt spid="61"/>
                </p:tgtEl>
              </p:cMediaNode>
            </p:audio>
            <p:audio>
              <p:cMediaNode vol="80000">
                <p:cTn id="103" fill="hold" display="0">
                  <p:stCondLst>
                    <p:cond delay="indefinite"/>
                  </p:stCondLst>
                  <p:endCondLst>
                    <p:cond evt="onStopAudio" delay="0">
                      <p:tgtEl>
                        <p:sldTgt/>
                      </p:tgtEl>
                    </p:cond>
                  </p:endCondLst>
                </p:cTn>
                <p:tgtEl>
                  <p:spTgt spid="62"/>
                </p:tgtEl>
              </p:cMediaNode>
            </p:audio>
            <p:audio>
              <p:cMediaNode vol="80000">
                <p:cTn id="104" fill="hold" display="0">
                  <p:stCondLst>
                    <p:cond delay="indefinite"/>
                  </p:stCondLst>
                  <p:endCondLst>
                    <p:cond evt="onStopAudio" delay="0">
                      <p:tgtEl>
                        <p:sldTgt/>
                      </p:tgtEl>
                    </p:cond>
                  </p:endCondLst>
                </p:cTn>
                <p:tgtEl>
                  <p:spTgt spid="63"/>
                </p:tgtEl>
              </p:cMediaNode>
            </p:audio>
            <p:audio>
              <p:cMediaNode vol="80000">
                <p:cTn id="105" fill="hold" display="0">
                  <p:stCondLst>
                    <p:cond delay="indefinite"/>
                  </p:stCondLst>
                  <p:endCondLst>
                    <p:cond evt="onStopAudio" delay="0">
                      <p:tgtEl>
                        <p:sldTgt/>
                      </p:tgtEl>
                    </p:cond>
                  </p:endCondLst>
                </p:cTn>
                <p:tgtEl>
                  <p:spTgt spid="67"/>
                </p:tgtEl>
              </p:cMediaNode>
            </p:audio>
            <p:audio>
              <p:cMediaNode vol="80000">
                <p:cTn id="106" fill="hold" display="0">
                  <p:stCondLst>
                    <p:cond delay="indefinite"/>
                  </p:stCondLst>
                  <p:endCondLst>
                    <p:cond evt="onStopAudio" delay="0">
                      <p:tgtEl>
                        <p:sldTgt/>
                      </p:tgtEl>
                    </p:cond>
                  </p:endCondLst>
                </p:cTn>
                <p:tgtEl>
                  <p:spTgt spid="70"/>
                </p:tgtEl>
              </p:cMediaNode>
            </p:audio>
            <p:audio>
              <p:cMediaNode vol="80000">
                <p:cTn id="107" fill="hold" display="0">
                  <p:stCondLst>
                    <p:cond delay="indefinite"/>
                  </p:stCondLst>
                  <p:endCondLst>
                    <p:cond evt="onStopAudio" delay="0">
                      <p:tgtEl>
                        <p:sldTgt/>
                      </p:tgtEl>
                    </p:cond>
                  </p:endCondLst>
                </p:cTn>
                <p:tgtEl>
                  <p:spTgt spid="71"/>
                </p:tgtEl>
              </p:cMediaNode>
            </p:audio>
            <p:audio>
              <p:cMediaNode vol="80000">
                <p:cTn id="108" fill="hold" display="0">
                  <p:stCondLst>
                    <p:cond delay="indefinite"/>
                  </p:stCondLst>
                  <p:endCondLst>
                    <p:cond evt="onStopAudio" delay="0">
                      <p:tgtEl>
                        <p:sldTgt/>
                      </p:tgtEl>
                    </p:cond>
                  </p:endCondLst>
                </p:cTn>
                <p:tgtEl>
                  <p:spTgt spid="7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4E8295AA-DC21-40F4-B8C0-78673FDDF40E}"/>
              </a:ext>
            </a:extLst>
          </p:cNvPr>
          <p:cNvGraphicFramePr>
            <a:graphicFrameLocks noGrp="1"/>
          </p:cNvGraphicFramePr>
          <p:nvPr>
            <p:extLst>
              <p:ext uri="{D42A27DB-BD31-4B8C-83A1-F6EECF244321}">
                <p14:modId xmlns:p14="http://schemas.microsoft.com/office/powerpoint/2010/main" val="3767109515"/>
              </p:ext>
            </p:extLst>
          </p:nvPr>
        </p:nvGraphicFramePr>
        <p:xfrm>
          <a:off x="0" y="11743"/>
          <a:ext cx="12192003" cy="6871657"/>
        </p:xfrm>
        <a:graphic>
          <a:graphicData uri="http://schemas.openxmlformats.org/drawingml/2006/table">
            <a:tbl>
              <a:tblPr bandRow="1">
                <a:tableStyleId>{5C22544A-7EE6-4342-B048-85BDC9FD1C3A}</a:tableStyleId>
              </a:tblPr>
              <a:tblGrid>
                <a:gridCol w="3585029">
                  <a:extLst>
                    <a:ext uri="{9D8B030D-6E8A-4147-A177-3AD203B41FA5}">
                      <a16:colId xmlns:a16="http://schemas.microsoft.com/office/drawing/2014/main" val="3210751219"/>
                    </a:ext>
                  </a:extLst>
                </a:gridCol>
                <a:gridCol w="3330122">
                  <a:extLst>
                    <a:ext uri="{9D8B030D-6E8A-4147-A177-3AD203B41FA5}">
                      <a16:colId xmlns:a16="http://schemas.microsoft.com/office/drawing/2014/main" val="4214339638"/>
                    </a:ext>
                  </a:extLst>
                </a:gridCol>
                <a:gridCol w="1319213">
                  <a:extLst>
                    <a:ext uri="{9D8B030D-6E8A-4147-A177-3AD203B41FA5}">
                      <a16:colId xmlns:a16="http://schemas.microsoft.com/office/drawing/2014/main" val="3877636730"/>
                    </a:ext>
                  </a:extLst>
                </a:gridCol>
                <a:gridCol w="1319213">
                  <a:extLst>
                    <a:ext uri="{9D8B030D-6E8A-4147-A177-3AD203B41FA5}">
                      <a16:colId xmlns:a16="http://schemas.microsoft.com/office/drawing/2014/main" val="1319422843"/>
                    </a:ext>
                  </a:extLst>
                </a:gridCol>
                <a:gridCol w="1319213">
                  <a:extLst>
                    <a:ext uri="{9D8B030D-6E8A-4147-A177-3AD203B41FA5}">
                      <a16:colId xmlns:a16="http://schemas.microsoft.com/office/drawing/2014/main" val="691965705"/>
                    </a:ext>
                  </a:extLst>
                </a:gridCol>
                <a:gridCol w="1319213">
                  <a:extLst>
                    <a:ext uri="{9D8B030D-6E8A-4147-A177-3AD203B41FA5}">
                      <a16:colId xmlns:a16="http://schemas.microsoft.com/office/drawing/2014/main" val="2766272092"/>
                    </a:ext>
                  </a:extLst>
                </a:gridCol>
              </a:tblGrid>
              <a:tr h="775657">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t>80 km/h | Mics 1-2 | With echo</a:t>
                      </a:r>
                      <a:endParaRPr lang="en-IL" sz="2800" i="1" dirty="0"/>
                    </a:p>
                  </a:txBody>
                  <a:tcPr anchor="ctr">
                    <a:solidFill>
                      <a:srgbClr val="E9EBF5"/>
                    </a:solidFill>
                  </a:tcPr>
                </a:tc>
                <a:tc hMerge="1">
                  <a:txBody>
                    <a:bodyPr/>
                    <a:lstStyle/>
                    <a:p>
                      <a:endParaRPr lang="en-IL" i="1" dirty="0"/>
                    </a:p>
                  </a:txBody>
                  <a:tcPr/>
                </a:tc>
                <a:tc>
                  <a:txBody>
                    <a:bodyPr/>
                    <a:lstStyle/>
                    <a:p>
                      <a:pPr algn="ctr"/>
                      <a:r>
                        <a:rPr lang="en-US" sz="1800" b="1" dirty="0"/>
                        <a:t>Echo Only</a:t>
                      </a:r>
                      <a:endParaRPr lang="en-IL" sz="1800" b="1" dirty="0"/>
                    </a:p>
                  </a:txBody>
                  <a:tcPr anchor="ctr">
                    <a:solidFill>
                      <a:srgbClr val="E9EBF5"/>
                    </a:solidFill>
                  </a:tcPr>
                </a:tc>
                <a:tc>
                  <a:txBody>
                    <a:bodyPr/>
                    <a:lstStyle/>
                    <a:p>
                      <a:pPr algn="ctr"/>
                      <a:r>
                        <a:rPr lang="en-US" sz="1800" b="1" dirty="0"/>
                        <a:t>Driver</a:t>
                      </a:r>
                    </a:p>
                    <a:p>
                      <a:pPr algn="ctr"/>
                      <a:r>
                        <a:rPr lang="en-US" sz="1800" b="1" dirty="0"/>
                        <a:t>+ Echo</a:t>
                      </a:r>
                      <a:endParaRPr lang="en-IL" sz="1800" b="1" dirty="0"/>
                    </a:p>
                  </a:txBody>
                  <a:tcPr anchor="ctr">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mn-lt"/>
                          <a:ea typeface="+mn-ea"/>
                          <a:cs typeface="+mn-cs"/>
                        </a:rPr>
                        <a:t>Passenger + Echo</a:t>
                      </a:r>
                      <a:endParaRPr kumimoji="0" lang="en-IL" sz="1800" b="1" i="0" u="none" strike="noStrike" kern="1200" cap="none" spc="0" normalizeH="0" baseline="0" noProof="0" dirty="0">
                        <a:ln>
                          <a:noFill/>
                        </a:ln>
                        <a:solidFill>
                          <a:prstClr val="black"/>
                        </a:solidFill>
                        <a:effectLst/>
                        <a:uLnTx/>
                        <a:uFillTx/>
                        <a:latin typeface="+mn-lt"/>
                        <a:ea typeface="+mn-ea"/>
                        <a:cs typeface="+mn-cs"/>
                      </a:endParaRPr>
                    </a:p>
                  </a:txBody>
                  <a:tcPr anchor="ctr">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dirty="0">
                          <a:ln>
                            <a:noFill/>
                          </a:ln>
                          <a:solidFill>
                            <a:prstClr val="black"/>
                          </a:solidFill>
                          <a:effectLst/>
                          <a:uLnTx/>
                          <a:uFillTx/>
                          <a:latin typeface="+mn-lt"/>
                          <a:ea typeface="+mn-ea"/>
                          <a:cs typeface="+mn-cs"/>
                        </a:rPr>
                        <a:t>Driver + Passenger + Echo</a:t>
                      </a:r>
                      <a:endParaRPr kumimoji="0" lang="en-IL" sz="1400" b="1" i="0" u="none" strike="noStrike" kern="1200" cap="none" spc="0" normalizeH="0" baseline="0" dirty="0">
                        <a:ln>
                          <a:noFill/>
                        </a:ln>
                        <a:solidFill>
                          <a:prstClr val="black"/>
                        </a:solidFill>
                        <a:effectLst/>
                        <a:uLnTx/>
                        <a:uFillTx/>
                        <a:latin typeface="+mn-lt"/>
                        <a:ea typeface="+mn-ea"/>
                        <a:cs typeface="+mn-cs"/>
                      </a:endParaRPr>
                    </a:p>
                  </a:txBody>
                  <a:tcPr anchor="ctr">
                    <a:solidFill>
                      <a:srgbClr val="E9EBF5"/>
                    </a:solidFill>
                  </a:tcPr>
                </a:tc>
                <a:extLst>
                  <a:ext uri="{0D108BD9-81ED-4DB2-BD59-A6C34878D82A}">
                    <a16:rowId xmlns:a16="http://schemas.microsoft.com/office/drawing/2014/main" val="1059964053"/>
                  </a:ext>
                </a:extLst>
              </a:tr>
              <a:tr h="868680">
                <a:tc rowSpan="2">
                  <a:txBody>
                    <a:bodyPr/>
                    <a:lstStyle/>
                    <a:p>
                      <a:pPr algn="ctr"/>
                      <a:r>
                        <a:rPr lang="en-US" b="1" dirty="0"/>
                        <a:t>Driver Mic Only</a:t>
                      </a:r>
                      <a:endParaRPr lang="en-IL" b="1" dirty="0"/>
                    </a:p>
                  </a:txBody>
                  <a:tcPr/>
                </a:tc>
                <a:tc>
                  <a:txBody>
                    <a:bodyPr/>
                    <a:lstStyle/>
                    <a:p>
                      <a:r>
                        <a:rPr lang="en-US" i="1" dirty="0"/>
                        <a:t>Mic 1 only</a:t>
                      </a:r>
                    </a:p>
                    <a:p>
                      <a:r>
                        <a:rPr lang="en-US" i="1" dirty="0"/>
                        <a:t>Raw Audio</a:t>
                      </a:r>
                      <a:endParaRPr lang="en-IL" i="1" dirty="0"/>
                    </a:p>
                  </a:txBody>
                  <a:tcPr/>
                </a:tc>
                <a:tc>
                  <a:txBody>
                    <a:bodyPr/>
                    <a:lstStyle/>
                    <a:p>
                      <a:endParaRPr lang="en-IL" dirty="0"/>
                    </a:p>
                  </a:txBody>
                  <a:tcPr/>
                </a:tc>
                <a:tc>
                  <a:txBody>
                    <a:bodyPr/>
                    <a:lstStyle/>
                    <a:p>
                      <a:endParaRPr lang="en-IL" dirty="0"/>
                    </a:p>
                  </a:txBody>
                  <a:tcPr/>
                </a:tc>
                <a:tc gridSpan="2">
                  <a:txBody>
                    <a:bodyPr/>
                    <a:lstStyle/>
                    <a:p>
                      <a:endParaRPr lang="en-IL" dirty="0"/>
                    </a:p>
                  </a:txBody>
                  <a:tcPr/>
                </a:tc>
                <a:tc hMerge="1">
                  <a:txBody>
                    <a:bodyPr/>
                    <a:lstStyle/>
                    <a:p>
                      <a:endParaRPr lang="en-IL"/>
                    </a:p>
                  </a:txBody>
                  <a:tcPr/>
                </a:tc>
                <a:extLst>
                  <a:ext uri="{0D108BD9-81ED-4DB2-BD59-A6C34878D82A}">
                    <a16:rowId xmlns:a16="http://schemas.microsoft.com/office/drawing/2014/main" val="3759375526"/>
                  </a:ext>
                </a:extLst>
              </a:tr>
              <a:tr h="868680">
                <a:tc vMerge="1">
                  <a:txBody>
                    <a:bodyPr/>
                    <a:lstStyle/>
                    <a:p>
                      <a:endParaRPr lang="en-IL" dirty="0"/>
                    </a:p>
                  </a:txBody>
                  <a:tcPr/>
                </a:tc>
                <a:tc>
                  <a:txBody>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lang="en-US" i="1" dirty="0"/>
                        <a:t>Mic 1 only</a:t>
                      </a:r>
                    </a:p>
                    <a:p>
                      <a:pPr marL="0" marR="0" lvl="0" indent="0" algn="l" defTabSz="914411" rtl="0" eaLnBrk="1" fontAlgn="auto" latinLnBrk="0" hangingPunct="1">
                        <a:lnSpc>
                          <a:spcPct val="100000"/>
                        </a:lnSpc>
                        <a:spcBef>
                          <a:spcPts val="0"/>
                        </a:spcBef>
                        <a:spcAft>
                          <a:spcPts val="0"/>
                        </a:spcAft>
                        <a:buClrTx/>
                        <a:buSzTx/>
                        <a:buFontTx/>
                        <a:buNone/>
                        <a:tabLst/>
                        <a:defRPr/>
                      </a:pPr>
                      <a:r>
                        <a:rPr lang="en-US" i="1" dirty="0"/>
                        <a:t>w/ Alango EC+NR</a:t>
                      </a:r>
                      <a:endParaRPr lang="en-IL" i="1" dirty="0"/>
                    </a:p>
                  </a:txBody>
                  <a:tcPr/>
                </a:tc>
                <a:tc>
                  <a:txBody>
                    <a:bodyPr/>
                    <a:lstStyle/>
                    <a:p>
                      <a:endParaRPr lang="en-IL" dirty="0"/>
                    </a:p>
                  </a:txBody>
                  <a:tcPr/>
                </a:tc>
                <a:tc>
                  <a:txBody>
                    <a:bodyPr/>
                    <a:lstStyle/>
                    <a:p>
                      <a:endParaRPr lang="en-IL" dirty="0"/>
                    </a:p>
                  </a:txBody>
                  <a:tcPr/>
                </a:tc>
                <a:tc gridSpan="2">
                  <a:txBody>
                    <a:bodyPr/>
                    <a:lstStyle/>
                    <a:p>
                      <a:endParaRPr lang="en-IL" dirty="0"/>
                    </a:p>
                  </a:txBody>
                  <a:tcPr/>
                </a:tc>
                <a:tc hMerge="1">
                  <a:txBody>
                    <a:bodyPr/>
                    <a:lstStyle/>
                    <a:p>
                      <a:endParaRPr lang="en-IL"/>
                    </a:p>
                  </a:txBody>
                  <a:tcPr/>
                </a:tc>
                <a:extLst>
                  <a:ext uri="{0D108BD9-81ED-4DB2-BD59-A6C34878D82A}">
                    <a16:rowId xmlns:a16="http://schemas.microsoft.com/office/drawing/2014/main" val="1238245493"/>
                  </a:ext>
                </a:extLst>
              </a:tr>
              <a:tr h="868680">
                <a:tc rowSpan="2">
                  <a:txBody>
                    <a:bodyPr/>
                    <a:lstStyle/>
                    <a:p>
                      <a:pPr marL="0" marR="0" lvl="0" indent="0" algn="ctr" defTabSz="914411" rtl="0" eaLnBrk="1" fontAlgn="auto" latinLnBrk="0" hangingPunct="1">
                        <a:lnSpc>
                          <a:spcPct val="100000"/>
                        </a:lnSpc>
                        <a:spcBef>
                          <a:spcPts val="0"/>
                        </a:spcBef>
                        <a:spcAft>
                          <a:spcPts val="0"/>
                        </a:spcAft>
                        <a:buClrTx/>
                        <a:buSzTx/>
                        <a:buFontTx/>
                        <a:buNone/>
                        <a:tabLst/>
                        <a:defRPr/>
                      </a:pPr>
                      <a:r>
                        <a:rPr lang="en-US" b="1" dirty="0"/>
                        <a:t>Passenger Mic Only</a:t>
                      </a:r>
                      <a:endParaRPr lang="en-IL" b="1" dirty="0"/>
                    </a:p>
                  </a:txBody>
                  <a:tcPr/>
                </a:tc>
                <a:tc>
                  <a:txBody>
                    <a:bodyPr/>
                    <a:lstStyle/>
                    <a:p>
                      <a:r>
                        <a:rPr lang="en-US" i="1" dirty="0"/>
                        <a:t>Mic 2 only</a:t>
                      </a:r>
                    </a:p>
                    <a:p>
                      <a:r>
                        <a:rPr lang="en-US" i="1" dirty="0"/>
                        <a:t>Raw Audio</a:t>
                      </a:r>
                      <a:endParaRPr lang="en-IL" i="1" dirty="0"/>
                    </a:p>
                  </a:txBody>
                  <a:tcPr/>
                </a:tc>
                <a:tc>
                  <a:txBody>
                    <a:bodyPr/>
                    <a:lstStyle/>
                    <a:p>
                      <a:endParaRPr lang="en-IL" dirty="0"/>
                    </a:p>
                  </a:txBody>
                  <a:tcPr/>
                </a:tc>
                <a:tc>
                  <a:txBody>
                    <a:bodyPr/>
                    <a:lstStyle/>
                    <a:p>
                      <a:endParaRPr lang="en-IL" dirty="0"/>
                    </a:p>
                  </a:txBody>
                  <a:tcPr/>
                </a:tc>
                <a:tc gridSpan="2">
                  <a:txBody>
                    <a:bodyPr/>
                    <a:lstStyle/>
                    <a:p>
                      <a:endParaRPr lang="en-IL" dirty="0"/>
                    </a:p>
                  </a:txBody>
                  <a:tcPr/>
                </a:tc>
                <a:tc hMerge="1">
                  <a:txBody>
                    <a:bodyPr/>
                    <a:lstStyle/>
                    <a:p>
                      <a:endParaRPr lang="en-IL"/>
                    </a:p>
                  </a:txBody>
                  <a:tcPr/>
                </a:tc>
                <a:extLst>
                  <a:ext uri="{0D108BD9-81ED-4DB2-BD59-A6C34878D82A}">
                    <a16:rowId xmlns:a16="http://schemas.microsoft.com/office/drawing/2014/main" val="487957788"/>
                  </a:ext>
                </a:extLst>
              </a:tr>
              <a:tr h="868680">
                <a:tc vMerge="1">
                  <a:txBody>
                    <a:bodyPr/>
                    <a:lstStyle/>
                    <a:p>
                      <a:endParaRPr lang="en-IL" dirty="0"/>
                    </a:p>
                  </a:txBody>
                  <a:tcPr/>
                </a:tc>
                <a:tc>
                  <a:txBody>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lang="en-US" i="1" dirty="0"/>
                        <a:t>Mic 2 only</a:t>
                      </a:r>
                    </a:p>
                    <a:p>
                      <a:pPr marL="0" marR="0" lvl="0" indent="0" algn="l" defTabSz="914411" rtl="0" eaLnBrk="1" fontAlgn="auto" latinLnBrk="0" hangingPunct="1">
                        <a:lnSpc>
                          <a:spcPct val="100000"/>
                        </a:lnSpc>
                        <a:spcBef>
                          <a:spcPts val="0"/>
                        </a:spcBef>
                        <a:spcAft>
                          <a:spcPts val="0"/>
                        </a:spcAft>
                        <a:buClrTx/>
                        <a:buSzTx/>
                        <a:buFontTx/>
                        <a:buNone/>
                        <a:tabLst/>
                        <a:defRPr/>
                      </a:pPr>
                      <a:r>
                        <a:rPr lang="en-US" i="1" dirty="0"/>
                        <a:t>w/ Alango EC+NR</a:t>
                      </a:r>
                      <a:endParaRPr lang="en-IL" i="1" dirty="0"/>
                    </a:p>
                  </a:txBody>
                  <a:tcPr/>
                </a:tc>
                <a:tc>
                  <a:txBody>
                    <a:bodyPr/>
                    <a:lstStyle/>
                    <a:p>
                      <a:endParaRPr lang="en-IL" dirty="0"/>
                    </a:p>
                  </a:txBody>
                  <a:tcPr/>
                </a:tc>
                <a:tc>
                  <a:txBody>
                    <a:bodyPr/>
                    <a:lstStyle/>
                    <a:p>
                      <a:endParaRPr lang="en-IL" dirty="0"/>
                    </a:p>
                  </a:txBody>
                  <a:tcPr/>
                </a:tc>
                <a:tc gridSpan="2">
                  <a:txBody>
                    <a:bodyPr/>
                    <a:lstStyle/>
                    <a:p>
                      <a:endParaRPr lang="en-IL" dirty="0"/>
                    </a:p>
                  </a:txBody>
                  <a:tcPr/>
                </a:tc>
                <a:tc hMerge="1">
                  <a:txBody>
                    <a:bodyPr/>
                    <a:lstStyle/>
                    <a:p>
                      <a:endParaRPr lang="en-IL"/>
                    </a:p>
                  </a:txBody>
                  <a:tcPr/>
                </a:tc>
                <a:extLst>
                  <a:ext uri="{0D108BD9-81ED-4DB2-BD59-A6C34878D82A}">
                    <a16:rowId xmlns:a16="http://schemas.microsoft.com/office/drawing/2014/main" val="4212665553"/>
                  </a:ext>
                </a:extLst>
              </a:tr>
              <a:tr h="868680">
                <a:tc rowSpan="3">
                  <a:txBody>
                    <a:bodyPr/>
                    <a:lstStyle/>
                    <a:p>
                      <a:pPr marL="0" marR="0" lvl="0" indent="0" algn="ctr" defTabSz="914411" rtl="0" eaLnBrk="1" fontAlgn="auto" latinLnBrk="0" hangingPunct="1">
                        <a:lnSpc>
                          <a:spcPct val="100000"/>
                        </a:lnSpc>
                        <a:spcBef>
                          <a:spcPts val="0"/>
                        </a:spcBef>
                        <a:spcAft>
                          <a:spcPts val="0"/>
                        </a:spcAft>
                        <a:buClrTx/>
                        <a:buSzTx/>
                        <a:buFontTx/>
                        <a:buNone/>
                        <a:tabLst/>
                        <a:defRPr/>
                      </a:pPr>
                      <a:endParaRPr lang="en-US" b="1" dirty="0"/>
                    </a:p>
                    <a:p>
                      <a:pPr marL="0" marR="0" lvl="0" indent="0" algn="ctr" defTabSz="914411" rtl="0" eaLnBrk="1" fontAlgn="auto" latinLnBrk="0" hangingPunct="1">
                        <a:lnSpc>
                          <a:spcPct val="100000"/>
                        </a:lnSpc>
                        <a:spcBef>
                          <a:spcPts val="0"/>
                        </a:spcBef>
                        <a:spcAft>
                          <a:spcPts val="0"/>
                        </a:spcAft>
                        <a:buClrTx/>
                        <a:buSzTx/>
                        <a:buFontTx/>
                        <a:buNone/>
                        <a:tabLst/>
                        <a:defRPr/>
                      </a:pPr>
                      <a:r>
                        <a:rPr lang="en-US" b="1" dirty="0"/>
                        <a:t>Dual Mic Driver + Passenger</a:t>
                      </a:r>
                      <a:endParaRPr lang="en-IL" b="1" dirty="0"/>
                    </a:p>
                  </a:txBody>
                  <a:tcPr>
                    <a:solidFill>
                      <a:schemeClr val="accent2">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prstClr val="black"/>
                          </a:solidFill>
                          <a:effectLst/>
                          <a:uLnTx/>
                          <a:uFillTx/>
                          <a:latin typeface="+mn-lt"/>
                          <a:ea typeface="+mn-ea"/>
                          <a:cs typeface="+mn-cs"/>
                        </a:rPr>
                        <a:t>Simple sum</a:t>
                      </a:r>
                      <a:r>
                        <a:rPr kumimoji="0" lang="en-US" sz="1300" b="0" i="1" u="none" strike="noStrike" kern="1200" cap="none" spc="0" normalizeH="0" baseline="0" noProof="0" dirty="0">
                          <a:ln>
                            <a:noFill/>
                          </a:ln>
                          <a:solidFill>
                            <a:prstClr val="black"/>
                          </a:solidFill>
                          <a:effectLst/>
                          <a:uLnTx/>
                          <a:uFillTx/>
                          <a:latin typeface="+mn-lt"/>
                          <a:ea typeface="+mn-ea"/>
                          <a:cs typeface="+mn-cs"/>
                        </a:rPr>
                        <a:t> of post-ECNR signals (averaging) results in attenuation of both voices by -6dB (provided for comparison to Intelligent Mixer output)</a:t>
                      </a:r>
                      <a:endParaRPr kumimoji="0" lang="en-IL" sz="1300" b="0" i="1" u="none" strike="noStrike" kern="1200" cap="none" spc="0" normalizeH="0" baseline="0" noProof="0" dirty="0">
                        <a:ln>
                          <a:noFill/>
                        </a:ln>
                        <a:solidFill>
                          <a:prstClr val="black"/>
                        </a:solidFill>
                        <a:effectLst/>
                        <a:uLnTx/>
                        <a:uFillTx/>
                        <a:latin typeface="+mn-lt"/>
                        <a:ea typeface="+mn-ea"/>
                        <a:cs typeface="+mn-cs"/>
                      </a:endParaRPr>
                    </a:p>
                  </a:txBody>
                  <a:tcPr>
                    <a:solidFill>
                      <a:schemeClr val="accent4">
                        <a:lumMod val="20000"/>
                        <a:lumOff val="80000"/>
                      </a:schemeClr>
                    </a:solidFill>
                  </a:tcPr>
                </a:tc>
                <a:tc>
                  <a:txBody>
                    <a:bodyPr/>
                    <a:lstStyle/>
                    <a:p>
                      <a:endParaRPr lang="en-IL" dirty="0"/>
                    </a:p>
                  </a:txBody>
                  <a:tcPr>
                    <a:solidFill>
                      <a:schemeClr val="accent4">
                        <a:lumMod val="20000"/>
                        <a:lumOff val="80000"/>
                      </a:schemeClr>
                    </a:solidFill>
                  </a:tcPr>
                </a:tc>
                <a:tc>
                  <a:txBody>
                    <a:bodyPr/>
                    <a:lstStyle/>
                    <a:p>
                      <a:endParaRPr lang="en-IL" dirty="0"/>
                    </a:p>
                  </a:txBody>
                  <a:tcPr>
                    <a:solidFill>
                      <a:schemeClr val="accent4">
                        <a:lumMod val="20000"/>
                        <a:lumOff val="80000"/>
                      </a:schemeClr>
                    </a:solidFill>
                  </a:tcPr>
                </a:tc>
                <a:tc gridSpan="2">
                  <a:txBody>
                    <a:bodyPr/>
                    <a:lstStyle/>
                    <a:p>
                      <a:endParaRPr lang="en-IL" dirty="0"/>
                    </a:p>
                  </a:txBody>
                  <a:tcPr>
                    <a:solidFill>
                      <a:schemeClr val="accent4">
                        <a:lumMod val="20000"/>
                        <a:lumOff val="80000"/>
                      </a:schemeClr>
                    </a:solidFill>
                  </a:tcPr>
                </a:tc>
                <a:tc hMerge="1">
                  <a:txBody>
                    <a:bodyPr/>
                    <a:lstStyle/>
                    <a:p>
                      <a:endParaRPr lang="en-IL"/>
                    </a:p>
                  </a:txBody>
                  <a:tcPr/>
                </a:tc>
                <a:extLst>
                  <a:ext uri="{0D108BD9-81ED-4DB2-BD59-A6C34878D82A}">
                    <a16:rowId xmlns:a16="http://schemas.microsoft.com/office/drawing/2014/main" val="786636084"/>
                  </a:ext>
                </a:extLst>
              </a:tr>
              <a:tr h="868680">
                <a:tc vMerge="1">
                  <a:txBody>
                    <a:bodyPr/>
                    <a:lstStyle/>
                    <a:p>
                      <a:endParaRPr lang="en-IL"/>
                    </a:p>
                  </a:txBody>
                  <a:tcPr/>
                </a:tc>
                <a:tc>
                  <a:txBody>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lang="en-US" b="1" dirty="0"/>
                        <a:t>Intelligent Mixing mode (IMT): </a:t>
                      </a:r>
                      <a:r>
                        <a:rPr lang="en-US" b="0" dirty="0"/>
                        <a:t>both voices are enhanced</a:t>
                      </a:r>
                    </a:p>
                  </a:txBody>
                  <a:tcPr>
                    <a:solidFill>
                      <a:schemeClr val="accent2">
                        <a:lumMod val="40000"/>
                        <a:lumOff val="60000"/>
                      </a:schemeClr>
                    </a:solidFill>
                  </a:tcPr>
                </a:tc>
                <a:tc>
                  <a:txBody>
                    <a:bodyPr/>
                    <a:lstStyle/>
                    <a:p>
                      <a:endParaRPr lang="en-IL" dirty="0"/>
                    </a:p>
                  </a:txBody>
                  <a:tcPr>
                    <a:solidFill>
                      <a:schemeClr val="accent2">
                        <a:lumMod val="40000"/>
                        <a:lumOff val="60000"/>
                      </a:schemeClr>
                    </a:solidFill>
                  </a:tcPr>
                </a:tc>
                <a:tc>
                  <a:txBody>
                    <a:bodyPr/>
                    <a:lstStyle/>
                    <a:p>
                      <a:endParaRPr lang="en-IL" dirty="0"/>
                    </a:p>
                  </a:txBody>
                  <a:tcPr>
                    <a:solidFill>
                      <a:schemeClr val="accent2">
                        <a:lumMod val="40000"/>
                        <a:lumOff val="60000"/>
                      </a:schemeClr>
                    </a:solidFill>
                  </a:tcPr>
                </a:tc>
                <a:tc gridSpan="2">
                  <a:txBody>
                    <a:bodyPr/>
                    <a:lstStyle/>
                    <a:p>
                      <a:endParaRPr lang="en-IL" dirty="0"/>
                    </a:p>
                  </a:txBody>
                  <a:tcPr>
                    <a:solidFill>
                      <a:schemeClr val="accent2">
                        <a:lumMod val="40000"/>
                        <a:lumOff val="60000"/>
                      </a:schemeClr>
                    </a:solidFill>
                  </a:tcPr>
                </a:tc>
                <a:tc hMerge="1">
                  <a:txBody>
                    <a:bodyPr/>
                    <a:lstStyle/>
                    <a:p>
                      <a:endParaRPr lang="en-IL"/>
                    </a:p>
                  </a:txBody>
                  <a:tcPr/>
                </a:tc>
                <a:extLst>
                  <a:ext uri="{0D108BD9-81ED-4DB2-BD59-A6C34878D82A}">
                    <a16:rowId xmlns:a16="http://schemas.microsoft.com/office/drawing/2014/main" val="536009738"/>
                  </a:ext>
                </a:extLst>
              </a:tr>
              <a:tr h="868680">
                <a:tc vMerge="1">
                  <a:txBody>
                    <a:bodyPr/>
                    <a:lstStyle/>
                    <a:p>
                      <a:endParaRPr lang="en-IL" dirty="0"/>
                    </a:p>
                  </a:txBody>
                  <a:tcPr/>
                </a:tc>
                <a:tc>
                  <a:txBody>
                    <a:bodyPr/>
                    <a:lstStyle/>
                    <a:p>
                      <a:r>
                        <a:rPr lang="en-US" b="1" dirty="0"/>
                        <a:t>Passenger rejection mode (SST): </a:t>
                      </a:r>
                      <a:r>
                        <a:rPr lang="en-US" dirty="0"/>
                        <a:t>driver’s voice is preserved</a:t>
                      </a:r>
                      <a:endParaRPr lang="en-IL" dirty="0"/>
                    </a:p>
                  </a:txBody>
                  <a:tcPr>
                    <a:solidFill>
                      <a:schemeClr val="accent2">
                        <a:lumMod val="40000"/>
                        <a:lumOff val="60000"/>
                      </a:schemeClr>
                    </a:solidFill>
                  </a:tcPr>
                </a:tc>
                <a:tc>
                  <a:txBody>
                    <a:bodyPr/>
                    <a:lstStyle/>
                    <a:p>
                      <a:endParaRPr lang="en-IL" dirty="0"/>
                    </a:p>
                  </a:txBody>
                  <a:tcPr>
                    <a:solidFill>
                      <a:schemeClr val="accent2">
                        <a:lumMod val="40000"/>
                        <a:lumOff val="60000"/>
                      </a:schemeClr>
                    </a:solidFill>
                  </a:tcPr>
                </a:tc>
                <a:tc>
                  <a:txBody>
                    <a:bodyPr/>
                    <a:lstStyle/>
                    <a:p>
                      <a:endParaRPr lang="en-IL" dirty="0"/>
                    </a:p>
                  </a:txBody>
                  <a:tcPr>
                    <a:solidFill>
                      <a:schemeClr val="accent2">
                        <a:lumMod val="40000"/>
                        <a:lumOff val="60000"/>
                      </a:schemeClr>
                    </a:solidFill>
                  </a:tcPr>
                </a:tc>
                <a:tc gridSpan="2">
                  <a:txBody>
                    <a:bodyPr/>
                    <a:lstStyle/>
                    <a:p>
                      <a:endParaRPr lang="en-IL" dirty="0"/>
                    </a:p>
                  </a:txBody>
                  <a:tcPr>
                    <a:solidFill>
                      <a:schemeClr val="accent2">
                        <a:lumMod val="40000"/>
                        <a:lumOff val="60000"/>
                      </a:schemeClr>
                    </a:solidFill>
                  </a:tcPr>
                </a:tc>
                <a:tc hMerge="1">
                  <a:txBody>
                    <a:bodyPr/>
                    <a:lstStyle/>
                    <a:p>
                      <a:endParaRPr lang="en-IL"/>
                    </a:p>
                  </a:txBody>
                  <a:tcPr/>
                </a:tc>
                <a:extLst>
                  <a:ext uri="{0D108BD9-81ED-4DB2-BD59-A6C34878D82A}">
                    <a16:rowId xmlns:a16="http://schemas.microsoft.com/office/drawing/2014/main" val="3235097166"/>
                  </a:ext>
                </a:extLst>
              </a:tr>
            </a:tbl>
          </a:graphicData>
        </a:graphic>
      </p:graphicFrame>
      <p:pic>
        <p:nvPicPr>
          <p:cNvPr id="46" name="Picture 45">
            <a:extLst>
              <a:ext uri="{FF2B5EF4-FFF2-40B4-BE49-F238E27FC236}">
                <a16:creationId xmlns:a16="http://schemas.microsoft.com/office/drawing/2014/main" id="{C20C9E46-68A9-425E-8251-F87CE1CCA9EA}"/>
              </a:ext>
            </a:extLst>
          </p:cNvPr>
          <p:cNvPicPr>
            <a:picLocks noChangeAspect="1"/>
          </p:cNvPicPr>
          <p:nvPr/>
        </p:nvPicPr>
        <p:blipFill>
          <a:blip r:embed="rId58">
            <a:extLst>
              <a:ext uri="{28A0092B-C50C-407E-A947-70E740481C1C}">
                <a14:useLocalDpi xmlns:a14="http://schemas.microsoft.com/office/drawing/2010/main" val="0"/>
              </a:ext>
            </a:extLst>
          </a:blip>
          <a:srcRect/>
          <a:stretch/>
        </p:blipFill>
        <p:spPr>
          <a:xfrm>
            <a:off x="179012" y="5009765"/>
            <a:ext cx="3238239" cy="1230531"/>
          </a:xfrm>
          <a:prstGeom prst="rect">
            <a:avLst/>
          </a:prstGeom>
        </p:spPr>
      </p:pic>
      <p:pic>
        <p:nvPicPr>
          <p:cNvPr id="47" name="Picture 46">
            <a:extLst>
              <a:ext uri="{FF2B5EF4-FFF2-40B4-BE49-F238E27FC236}">
                <a16:creationId xmlns:a16="http://schemas.microsoft.com/office/drawing/2014/main" id="{FB5A85AA-579A-4914-A004-572D6EEABAF4}"/>
              </a:ext>
            </a:extLst>
          </p:cNvPr>
          <p:cNvPicPr>
            <a:picLocks noChangeAspect="1"/>
          </p:cNvPicPr>
          <p:nvPr/>
        </p:nvPicPr>
        <p:blipFill>
          <a:blip r:embed="rId59">
            <a:extLst>
              <a:ext uri="{28A0092B-C50C-407E-A947-70E740481C1C}">
                <a14:useLocalDpi xmlns:a14="http://schemas.microsoft.com/office/drawing/2010/main" val="0"/>
              </a:ext>
            </a:extLst>
          </a:blip>
          <a:srcRect/>
          <a:stretch/>
        </p:blipFill>
        <p:spPr>
          <a:xfrm>
            <a:off x="111554" y="1090506"/>
            <a:ext cx="3238239" cy="1230531"/>
          </a:xfrm>
          <a:prstGeom prst="rect">
            <a:avLst/>
          </a:prstGeom>
        </p:spPr>
      </p:pic>
      <p:pic>
        <p:nvPicPr>
          <p:cNvPr id="48" name="Picture 47">
            <a:extLst>
              <a:ext uri="{FF2B5EF4-FFF2-40B4-BE49-F238E27FC236}">
                <a16:creationId xmlns:a16="http://schemas.microsoft.com/office/drawing/2014/main" id="{7DDC024E-4D0B-4F59-8354-CA91417D4ACB}"/>
              </a:ext>
            </a:extLst>
          </p:cNvPr>
          <p:cNvPicPr>
            <a:picLocks noChangeAspect="1"/>
          </p:cNvPicPr>
          <p:nvPr/>
        </p:nvPicPr>
        <p:blipFill>
          <a:blip r:embed="rId60">
            <a:extLst>
              <a:ext uri="{28A0092B-C50C-407E-A947-70E740481C1C}">
                <a14:useLocalDpi xmlns:a14="http://schemas.microsoft.com/office/drawing/2010/main" val="0"/>
              </a:ext>
            </a:extLst>
          </a:blip>
          <a:srcRect/>
          <a:stretch/>
        </p:blipFill>
        <p:spPr>
          <a:xfrm>
            <a:off x="179012" y="2862054"/>
            <a:ext cx="3238239" cy="1230531"/>
          </a:xfrm>
          <a:prstGeom prst="rect">
            <a:avLst/>
          </a:prstGeom>
        </p:spPr>
      </p:pic>
      <p:pic>
        <p:nvPicPr>
          <p:cNvPr id="50" name="Picture 49" descr="A screen shot of a computer&#10;&#10;Description automatically generated">
            <a:extLst>
              <a:ext uri="{FF2B5EF4-FFF2-40B4-BE49-F238E27FC236}">
                <a16:creationId xmlns:a16="http://schemas.microsoft.com/office/drawing/2014/main" id="{B9243660-9515-4492-903D-8A487D5A0BC6}"/>
              </a:ext>
            </a:extLst>
          </p:cNvPr>
          <p:cNvPicPr>
            <a:picLocks noChangeAspect="1"/>
          </p:cNvPicPr>
          <p:nvPr/>
        </p:nvPicPr>
        <p:blipFill rotWithShape="1">
          <a:blip r:embed="rId61">
            <a:extLst>
              <a:ext uri="{28A0092B-C50C-407E-A947-70E740481C1C}">
                <a14:useLocalDpi xmlns:a14="http://schemas.microsoft.com/office/drawing/2010/main" val="0"/>
              </a:ext>
            </a:extLst>
          </a:blip>
          <a:srcRect l="43117" r="1"/>
          <a:stretch/>
        </p:blipFill>
        <p:spPr>
          <a:xfrm>
            <a:off x="6927849" y="831702"/>
            <a:ext cx="5264151" cy="777240"/>
          </a:xfrm>
          <a:prstGeom prst="rect">
            <a:avLst/>
          </a:prstGeom>
        </p:spPr>
      </p:pic>
      <p:pic>
        <p:nvPicPr>
          <p:cNvPr id="54" name="Picture 53" descr="A picture containing indoor, sitting, monitor, holding&#10;&#10;Description automatically generated">
            <a:extLst>
              <a:ext uri="{FF2B5EF4-FFF2-40B4-BE49-F238E27FC236}">
                <a16:creationId xmlns:a16="http://schemas.microsoft.com/office/drawing/2014/main" id="{50450518-1B8F-4C3D-BD38-7800D2F476BA}"/>
              </a:ext>
            </a:extLst>
          </p:cNvPr>
          <p:cNvPicPr>
            <a:picLocks noChangeAspect="1"/>
          </p:cNvPicPr>
          <p:nvPr/>
        </p:nvPicPr>
        <p:blipFill rotWithShape="1">
          <a:blip r:embed="rId62">
            <a:extLst>
              <a:ext uri="{28A0092B-C50C-407E-A947-70E740481C1C}">
                <a14:useLocalDpi xmlns:a14="http://schemas.microsoft.com/office/drawing/2010/main" val="0"/>
              </a:ext>
            </a:extLst>
          </a:blip>
          <a:srcRect l="43118"/>
          <a:stretch/>
        </p:blipFill>
        <p:spPr>
          <a:xfrm>
            <a:off x="6927849" y="1681055"/>
            <a:ext cx="5264151" cy="777240"/>
          </a:xfrm>
          <a:prstGeom prst="rect">
            <a:avLst/>
          </a:prstGeom>
        </p:spPr>
      </p:pic>
      <p:pic>
        <p:nvPicPr>
          <p:cNvPr id="56" name="Picture 55" descr="A picture containing screenshot, sitting, monitor, holding&#10;&#10;Description automatically generated">
            <a:extLst>
              <a:ext uri="{FF2B5EF4-FFF2-40B4-BE49-F238E27FC236}">
                <a16:creationId xmlns:a16="http://schemas.microsoft.com/office/drawing/2014/main" id="{DFD3D212-BD52-497A-8070-91284F81458B}"/>
              </a:ext>
            </a:extLst>
          </p:cNvPr>
          <p:cNvPicPr>
            <a:picLocks noChangeAspect="1"/>
          </p:cNvPicPr>
          <p:nvPr/>
        </p:nvPicPr>
        <p:blipFill rotWithShape="1">
          <a:blip r:embed="rId63">
            <a:extLst>
              <a:ext uri="{28A0092B-C50C-407E-A947-70E740481C1C}">
                <a14:useLocalDpi xmlns:a14="http://schemas.microsoft.com/office/drawing/2010/main" val="0"/>
              </a:ext>
            </a:extLst>
          </a:blip>
          <a:srcRect l="43118"/>
          <a:stretch/>
        </p:blipFill>
        <p:spPr>
          <a:xfrm>
            <a:off x="6927849" y="3422364"/>
            <a:ext cx="5264151" cy="777240"/>
          </a:xfrm>
          <a:prstGeom prst="rect">
            <a:avLst/>
          </a:prstGeom>
        </p:spPr>
      </p:pic>
      <p:pic>
        <p:nvPicPr>
          <p:cNvPr id="58" name="Picture 57" descr="A screen shot of a computer&#10;&#10;Description automatically generated">
            <a:extLst>
              <a:ext uri="{FF2B5EF4-FFF2-40B4-BE49-F238E27FC236}">
                <a16:creationId xmlns:a16="http://schemas.microsoft.com/office/drawing/2014/main" id="{54EE30A7-66E4-4C22-A444-CD624EF1AFC7}"/>
              </a:ext>
            </a:extLst>
          </p:cNvPr>
          <p:cNvPicPr>
            <a:picLocks noChangeAspect="1"/>
          </p:cNvPicPr>
          <p:nvPr/>
        </p:nvPicPr>
        <p:blipFill rotWithShape="1">
          <a:blip r:embed="rId64">
            <a:extLst>
              <a:ext uri="{28A0092B-C50C-407E-A947-70E740481C1C}">
                <a14:useLocalDpi xmlns:a14="http://schemas.microsoft.com/office/drawing/2010/main" val="0"/>
              </a:ext>
            </a:extLst>
          </a:blip>
          <a:srcRect l="43118"/>
          <a:stretch/>
        </p:blipFill>
        <p:spPr>
          <a:xfrm>
            <a:off x="6927849" y="2550562"/>
            <a:ext cx="5264151" cy="777240"/>
          </a:xfrm>
          <a:prstGeom prst="rect">
            <a:avLst/>
          </a:prstGeom>
        </p:spPr>
      </p:pic>
      <p:pic>
        <p:nvPicPr>
          <p:cNvPr id="60" name="Picture 59" descr="A picture containing sitting, monitor, holding, green&#10;&#10;Description automatically generated">
            <a:extLst>
              <a:ext uri="{FF2B5EF4-FFF2-40B4-BE49-F238E27FC236}">
                <a16:creationId xmlns:a16="http://schemas.microsoft.com/office/drawing/2014/main" id="{74E0B20B-E5A5-4398-BEDB-13D9A03C882A}"/>
              </a:ext>
            </a:extLst>
          </p:cNvPr>
          <p:cNvPicPr>
            <a:picLocks noChangeAspect="1"/>
          </p:cNvPicPr>
          <p:nvPr/>
        </p:nvPicPr>
        <p:blipFill rotWithShape="1">
          <a:blip r:embed="rId65">
            <a:extLst>
              <a:ext uri="{28A0092B-C50C-407E-A947-70E740481C1C}">
                <a14:useLocalDpi xmlns:a14="http://schemas.microsoft.com/office/drawing/2010/main" val="0"/>
              </a:ext>
            </a:extLst>
          </a:blip>
          <a:srcRect l="43118"/>
          <a:stretch/>
        </p:blipFill>
        <p:spPr>
          <a:xfrm>
            <a:off x="6927849" y="4281361"/>
            <a:ext cx="5264151" cy="777240"/>
          </a:xfrm>
          <a:prstGeom prst="rect">
            <a:avLst/>
          </a:prstGeom>
        </p:spPr>
      </p:pic>
      <p:pic>
        <p:nvPicPr>
          <p:cNvPr id="61" name="Picture 60" descr="A screen shot of a computer&#10;&#10;Description automatically generated">
            <a:extLst>
              <a:ext uri="{FF2B5EF4-FFF2-40B4-BE49-F238E27FC236}">
                <a16:creationId xmlns:a16="http://schemas.microsoft.com/office/drawing/2014/main" id="{94FE48A4-E1B5-4C00-8DB9-0F62199D46CB}"/>
              </a:ext>
            </a:extLst>
          </p:cNvPr>
          <p:cNvPicPr>
            <a:picLocks noChangeAspect="1"/>
          </p:cNvPicPr>
          <p:nvPr/>
        </p:nvPicPr>
        <p:blipFill rotWithShape="1">
          <a:blip r:embed="rId66">
            <a:extLst>
              <a:ext uri="{28A0092B-C50C-407E-A947-70E740481C1C}">
                <a14:useLocalDpi xmlns:a14="http://schemas.microsoft.com/office/drawing/2010/main" val="0"/>
              </a:ext>
            </a:extLst>
          </a:blip>
          <a:srcRect l="43118"/>
          <a:stretch/>
        </p:blipFill>
        <p:spPr>
          <a:xfrm>
            <a:off x="6927849" y="6009974"/>
            <a:ext cx="5264151" cy="777240"/>
          </a:xfrm>
          <a:prstGeom prst="rect">
            <a:avLst/>
          </a:prstGeom>
        </p:spPr>
      </p:pic>
      <p:pic>
        <p:nvPicPr>
          <p:cNvPr id="62" name="Picture 61" descr="A screen shot of a computer&#10;&#10;Description automatically generated">
            <a:extLst>
              <a:ext uri="{FF2B5EF4-FFF2-40B4-BE49-F238E27FC236}">
                <a16:creationId xmlns:a16="http://schemas.microsoft.com/office/drawing/2014/main" id="{689270D2-F56F-4234-BD47-404DBF06D853}"/>
              </a:ext>
            </a:extLst>
          </p:cNvPr>
          <p:cNvPicPr>
            <a:picLocks noChangeAspect="1"/>
          </p:cNvPicPr>
          <p:nvPr/>
        </p:nvPicPr>
        <p:blipFill rotWithShape="1">
          <a:blip r:embed="rId67">
            <a:extLst>
              <a:ext uri="{28A0092B-C50C-407E-A947-70E740481C1C}">
                <a14:useLocalDpi xmlns:a14="http://schemas.microsoft.com/office/drawing/2010/main" val="0"/>
              </a:ext>
            </a:extLst>
          </a:blip>
          <a:srcRect l="43118"/>
          <a:stretch/>
        </p:blipFill>
        <p:spPr>
          <a:xfrm>
            <a:off x="6927849" y="5148808"/>
            <a:ext cx="5264151" cy="777240"/>
          </a:xfrm>
          <a:prstGeom prst="rect">
            <a:avLst/>
          </a:prstGeom>
        </p:spPr>
      </p:pic>
      <p:grpSp>
        <p:nvGrpSpPr>
          <p:cNvPr id="2" name="Group 1">
            <a:extLst>
              <a:ext uri="{FF2B5EF4-FFF2-40B4-BE49-F238E27FC236}">
                <a16:creationId xmlns:a16="http://schemas.microsoft.com/office/drawing/2014/main" id="{2A8C4968-50D4-4F74-AA94-3D0B44D6F19D}"/>
              </a:ext>
            </a:extLst>
          </p:cNvPr>
          <p:cNvGrpSpPr/>
          <p:nvPr/>
        </p:nvGrpSpPr>
        <p:grpSpPr>
          <a:xfrm>
            <a:off x="8227329" y="746760"/>
            <a:ext cx="2647244" cy="6111240"/>
            <a:chOff x="8227329" y="746760"/>
            <a:chExt cx="2647244" cy="6111240"/>
          </a:xfrm>
        </p:grpSpPr>
        <p:cxnSp>
          <p:nvCxnSpPr>
            <p:cNvPr id="19" name="Straight Connector 18">
              <a:extLst>
                <a:ext uri="{FF2B5EF4-FFF2-40B4-BE49-F238E27FC236}">
                  <a16:creationId xmlns:a16="http://schemas.microsoft.com/office/drawing/2014/main" id="{FC42D5FA-602C-4DAE-A0BF-7ADF7FD64F31}"/>
                </a:ext>
              </a:extLst>
            </p:cNvPr>
            <p:cNvCxnSpPr>
              <a:cxnSpLocks/>
            </p:cNvCxnSpPr>
            <p:nvPr/>
          </p:nvCxnSpPr>
          <p:spPr>
            <a:xfrm>
              <a:off x="9553773" y="746760"/>
              <a:ext cx="0" cy="61112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30B6874-36A0-47D6-8ECA-93F47448C9A0}"/>
                </a:ext>
              </a:extLst>
            </p:cNvPr>
            <p:cNvCxnSpPr>
              <a:cxnSpLocks/>
            </p:cNvCxnSpPr>
            <p:nvPr/>
          </p:nvCxnSpPr>
          <p:spPr>
            <a:xfrm>
              <a:off x="8227329" y="746760"/>
              <a:ext cx="0" cy="61112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99B4E20-7CC3-44D8-91FD-82410460866D}"/>
                </a:ext>
              </a:extLst>
            </p:cNvPr>
            <p:cNvCxnSpPr>
              <a:cxnSpLocks/>
            </p:cNvCxnSpPr>
            <p:nvPr/>
          </p:nvCxnSpPr>
          <p:spPr>
            <a:xfrm>
              <a:off x="10874573" y="746760"/>
              <a:ext cx="0" cy="611124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3" name="trimmed_Noise005_80kph_closed_Uni_1_section5">
            <a:hlinkClick r:id="" action="ppaction://media"/>
            <a:extLst>
              <a:ext uri="{FF2B5EF4-FFF2-40B4-BE49-F238E27FC236}">
                <a16:creationId xmlns:a16="http://schemas.microsoft.com/office/drawing/2014/main" id="{52011422-9615-4AD5-B5F2-3BE0DDC3B1D3}"/>
              </a:ext>
            </a:extLst>
          </p:cNvPr>
          <p:cNvPicPr>
            <a:picLocks noChangeAspect="1"/>
          </p:cNvPicPr>
          <p:nvPr>
            <a:audioFile r:link="rId2"/>
            <p:extLst>
              <p:ext uri="{DAA4B4D4-6D71-4841-9C94-3DE7FCFB9230}">
                <p14:media xmlns:p14="http://schemas.microsoft.com/office/powerpoint/2010/main" r:embed="rId1"/>
              </p:ext>
            </p:extLst>
          </p:nvPr>
        </p:nvPicPr>
        <p:blipFill>
          <a:blip r:embed="rId68"/>
          <a:stretch>
            <a:fillRect/>
          </a:stretch>
        </p:blipFill>
        <p:spPr>
          <a:xfrm>
            <a:off x="8567959" y="931952"/>
            <a:ext cx="609600" cy="609600"/>
          </a:xfrm>
          <a:prstGeom prst="rect">
            <a:avLst/>
          </a:prstGeom>
        </p:spPr>
      </p:pic>
      <p:pic>
        <p:nvPicPr>
          <p:cNvPr id="5" name="trimmed_Noise005_80kph_closed_Uni_1_section4">
            <a:hlinkClick r:id="" action="ppaction://media"/>
            <a:extLst>
              <a:ext uri="{FF2B5EF4-FFF2-40B4-BE49-F238E27FC236}">
                <a16:creationId xmlns:a16="http://schemas.microsoft.com/office/drawing/2014/main" id="{7118CC30-F38B-4B0F-9926-3B30D91C2117}"/>
              </a:ext>
            </a:extLst>
          </p:cNvPr>
          <p:cNvPicPr>
            <a:picLocks noChangeAspect="1"/>
          </p:cNvPicPr>
          <p:nvPr>
            <a:audioFile r:link="rId4"/>
            <p:extLst>
              <p:ext uri="{DAA4B4D4-6D71-4841-9C94-3DE7FCFB9230}">
                <p14:media xmlns:p14="http://schemas.microsoft.com/office/powerpoint/2010/main" r:embed="rId3"/>
              </p:ext>
            </p:extLst>
          </p:nvPr>
        </p:nvPicPr>
        <p:blipFill>
          <a:blip r:embed="rId68"/>
          <a:stretch>
            <a:fillRect/>
          </a:stretch>
        </p:blipFill>
        <p:spPr>
          <a:xfrm>
            <a:off x="7277100" y="931952"/>
            <a:ext cx="609600" cy="609600"/>
          </a:xfrm>
          <a:prstGeom prst="rect">
            <a:avLst/>
          </a:prstGeom>
        </p:spPr>
      </p:pic>
      <p:pic>
        <p:nvPicPr>
          <p:cNvPr id="6" name="trimmed_Noise005_80kph_closed_Uni_1_section6">
            <a:hlinkClick r:id="" action="ppaction://media"/>
            <a:extLst>
              <a:ext uri="{FF2B5EF4-FFF2-40B4-BE49-F238E27FC236}">
                <a16:creationId xmlns:a16="http://schemas.microsoft.com/office/drawing/2014/main" id="{52C3FF26-D154-46FB-AB0A-C10F71E6B27C}"/>
              </a:ext>
            </a:extLst>
          </p:cNvPr>
          <p:cNvPicPr>
            <a:picLocks noChangeAspect="1"/>
          </p:cNvPicPr>
          <p:nvPr>
            <a:audioFile r:link="rId6"/>
            <p:extLst>
              <p:ext uri="{DAA4B4D4-6D71-4841-9C94-3DE7FCFB9230}">
                <p14:media xmlns:p14="http://schemas.microsoft.com/office/powerpoint/2010/main" r:embed="rId5"/>
              </p:ext>
            </p:extLst>
          </p:nvPr>
        </p:nvPicPr>
        <p:blipFill>
          <a:blip r:embed="rId68"/>
          <a:stretch>
            <a:fillRect/>
          </a:stretch>
        </p:blipFill>
        <p:spPr>
          <a:xfrm>
            <a:off x="9907687" y="931952"/>
            <a:ext cx="609600" cy="609600"/>
          </a:xfrm>
          <a:prstGeom prst="rect">
            <a:avLst/>
          </a:prstGeom>
        </p:spPr>
      </p:pic>
      <p:pic>
        <p:nvPicPr>
          <p:cNvPr id="7" name="trimmed_Noise005_80kph_closed_Uni_1_section7">
            <a:hlinkClick r:id="" action="ppaction://media"/>
            <a:extLst>
              <a:ext uri="{FF2B5EF4-FFF2-40B4-BE49-F238E27FC236}">
                <a16:creationId xmlns:a16="http://schemas.microsoft.com/office/drawing/2014/main" id="{F08EDD1B-BF9A-47C8-94EA-7DFA4EF1C07D}"/>
              </a:ext>
            </a:extLst>
          </p:cNvPr>
          <p:cNvPicPr>
            <a:picLocks noChangeAspect="1"/>
          </p:cNvPicPr>
          <p:nvPr>
            <a:audioFile r:link="rId8"/>
            <p:extLst>
              <p:ext uri="{DAA4B4D4-6D71-4841-9C94-3DE7FCFB9230}">
                <p14:media xmlns:p14="http://schemas.microsoft.com/office/powerpoint/2010/main" r:embed="rId7"/>
              </p:ext>
            </p:extLst>
          </p:nvPr>
        </p:nvPicPr>
        <p:blipFill>
          <a:blip r:embed="rId68"/>
          <a:stretch>
            <a:fillRect/>
          </a:stretch>
        </p:blipFill>
        <p:spPr>
          <a:xfrm>
            <a:off x="11201400" y="931952"/>
            <a:ext cx="609600" cy="609600"/>
          </a:xfrm>
          <a:prstGeom prst="rect">
            <a:avLst/>
          </a:prstGeom>
        </p:spPr>
      </p:pic>
      <p:pic>
        <p:nvPicPr>
          <p:cNvPr id="9" name="trimmed_Noise005_80kph_closed_Uni_2_section4">
            <a:hlinkClick r:id="" action="ppaction://media"/>
            <a:extLst>
              <a:ext uri="{FF2B5EF4-FFF2-40B4-BE49-F238E27FC236}">
                <a16:creationId xmlns:a16="http://schemas.microsoft.com/office/drawing/2014/main" id="{87AEAD68-256D-4CBA-81CB-611943B45660}"/>
              </a:ext>
            </a:extLst>
          </p:cNvPr>
          <p:cNvPicPr>
            <a:picLocks noChangeAspect="1"/>
          </p:cNvPicPr>
          <p:nvPr>
            <a:audioFile r:link="rId10"/>
            <p:extLst>
              <p:ext uri="{DAA4B4D4-6D71-4841-9C94-3DE7FCFB9230}">
                <p14:media xmlns:p14="http://schemas.microsoft.com/office/powerpoint/2010/main" r:embed="rId9"/>
              </p:ext>
            </p:extLst>
          </p:nvPr>
        </p:nvPicPr>
        <p:blipFill>
          <a:blip r:embed="rId68"/>
          <a:stretch>
            <a:fillRect/>
          </a:stretch>
        </p:blipFill>
        <p:spPr>
          <a:xfrm>
            <a:off x="7277100" y="2642002"/>
            <a:ext cx="609600" cy="609600"/>
          </a:xfrm>
          <a:prstGeom prst="rect">
            <a:avLst/>
          </a:prstGeom>
        </p:spPr>
      </p:pic>
      <p:pic>
        <p:nvPicPr>
          <p:cNvPr id="10" name="trimmed_Noise005_80kph_closed_Uni_2_section5">
            <a:hlinkClick r:id="" action="ppaction://media"/>
            <a:extLst>
              <a:ext uri="{FF2B5EF4-FFF2-40B4-BE49-F238E27FC236}">
                <a16:creationId xmlns:a16="http://schemas.microsoft.com/office/drawing/2014/main" id="{FA9BB965-AF6A-4196-BBF1-9B05A32721F9}"/>
              </a:ext>
            </a:extLst>
          </p:cNvPr>
          <p:cNvPicPr>
            <a:picLocks noChangeAspect="1"/>
          </p:cNvPicPr>
          <p:nvPr>
            <a:audioFile r:link="rId12"/>
            <p:extLst>
              <p:ext uri="{DAA4B4D4-6D71-4841-9C94-3DE7FCFB9230}">
                <p14:media xmlns:p14="http://schemas.microsoft.com/office/powerpoint/2010/main" r:embed="rId11"/>
              </p:ext>
            </p:extLst>
          </p:nvPr>
        </p:nvPicPr>
        <p:blipFill>
          <a:blip r:embed="rId68"/>
          <a:stretch>
            <a:fillRect/>
          </a:stretch>
        </p:blipFill>
        <p:spPr>
          <a:xfrm>
            <a:off x="8567959" y="2660766"/>
            <a:ext cx="609600" cy="609600"/>
          </a:xfrm>
          <a:prstGeom prst="rect">
            <a:avLst/>
          </a:prstGeom>
        </p:spPr>
      </p:pic>
      <p:pic>
        <p:nvPicPr>
          <p:cNvPr id="11" name="trimmed_Noise005_80kph_closed_Uni_2_section6">
            <a:hlinkClick r:id="" action="ppaction://media"/>
            <a:extLst>
              <a:ext uri="{FF2B5EF4-FFF2-40B4-BE49-F238E27FC236}">
                <a16:creationId xmlns:a16="http://schemas.microsoft.com/office/drawing/2014/main" id="{DA55EF0A-7607-410B-8BE0-C0BB46BEB523}"/>
              </a:ext>
            </a:extLst>
          </p:cNvPr>
          <p:cNvPicPr>
            <a:picLocks noChangeAspect="1"/>
          </p:cNvPicPr>
          <p:nvPr>
            <a:audioFile r:link="rId14"/>
            <p:extLst>
              <p:ext uri="{DAA4B4D4-6D71-4841-9C94-3DE7FCFB9230}">
                <p14:media xmlns:p14="http://schemas.microsoft.com/office/powerpoint/2010/main" r:embed="rId13"/>
              </p:ext>
            </p:extLst>
          </p:nvPr>
        </p:nvPicPr>
        <p:blipFill>
          <a:blip r:embed="rId68"/>
          <a:stretch>
            <a:fillRect/>
          </a:stretch>
        </p:blipFill>
        <p:spPr>
          <a:xfrm>
            <a:off x="9907687" y="2666830"/>
            <a:ext cx="609600" cy="609600"/>
          </a:xfrm>
          <a:prstGeom prst="rect">
            <a:avLst/>
          </a:prstGeom>
        </p:spPr>
      </p:pic>
      <p:pic>
        <p:nvPicPr>
          <p:cNvPr id="12" name="trimmed_Noise005_80kph_closed_Uni_2_section7">
            <a:hlinkClick r:id="" action="ppaction://media"/>
            <a:extLst>
              <a:ext uri="{FF2B5EF4-FFF2-40B4-BE49-F238E27FC236}">
                <a16:creationId xmlns:a16="http://schemas.microsoft.com/office/drawing/2014/main" id="{2AAD623E-B567-42DB-81D2-0CD1FE5397C3}"/>
              </a:ext>
            </a:extLst>
          </p:cNvPr>
          <p:cNvPicPr>
            <a:picLocks noChangeAspect="1"/>
          </p:cNvPicPr>
          <p:nvPr>
            <a:audioFile r:link="rId16"/>
            <p:extLst>
              <p:ext uri="{DAA4B4D4-6D71-4841-9C94-3DE7FCFB9230}">
                <p14:media xmlns:p14="http://schemas.microsoft.com/office/powerpoint/2010/main" r:embed="rId15"/>
              </p:ext>
            </p:extLst>
          </p:nvPr>
        </p:nvPicPr>
        <p:blipFill>
          <a:blip r:embed="rId68"/>
          <a:stretch>
            <a:fillRect/>
          </a:stretch>
        </p:blipFill>
        <p:spPr>
          <a:xfrm>
            <a:off x="11201400" y="2660766"/>
            <a:ext cx="609600" cy="609600"/>
          </a:xfrm>
          <a:prstGeom prst="rect">
            <a:avLst/>
          </a:prstGeom>
        </p:spPr>
      </p:pic>
      <p:pic>
        <p:nvPicPr>
          <p:cNvPr id="13" name="trimmed_Noise005_80kph_closed_Uni_1_section4">
            <a:hlinkClick r:id="" action="ppaction://media"/>
            <a:extLst>
              <a:ext uri="{FF2B5EF4-FFF2-40B4-BE49-F238E27FC236}">
                <a16:creationId xmlns:a16="http://schemas.microsoft.com/office/drawing/2014/main" id="{25ACBAD3-0035-4130-846E-585C572A96D0}"/>
              </a:ext>
            </a:extLst>
          </p:cNvPr>
          <p:cNvPicPr>
            <a:picLocks noChangeAspect="1"/>
          </p:cNvPicPr>
          <p:nvPr>
            <a:audioFile r:link="rId18"/>
            <p:extLst>
              <p:ext uri="{DAA4B4D4-6D71-4841-9C94-3DE7FCFB9230}">
                <p14:media xmlns:p14="http://schemas.microsoft.com/office/powerpoint/2010/main" r:embed="rId17"/>
              </p:ext>
            </p:extLst>
          </p:nvPr>
        </p:nvPicPr>
        <p:blipFill>
          <a:blip r:embed="rId68">
            <a:duotone>
              <a:prstClr val="black"/>
              <a:schemeClr val="accent5">
                <a:tint val="45000"/>
                <a:satMod val="400000"/>
              </a:schemeClr>
            </a:duotone>
          </a:blip>
          <a:stretch>
            <a:fillRect/>
          </a:stretch>
        </p:blipFill>
        <p:spPr>
          <a:xfrm>
            <a:off x="7277100" y="1819301"/>
            <a:ext cx="609600" cy="609600"/>
          </a:xfrm>
          <a:prstGeom prst="rect">
            <a:avLst/>
          </a:prstGeom>
        </p:spPr>
      </p:pic>
      <p:pic>
        <p:nvPicPr>
          <p:cNvPr id="14" name="trimmed_Noise005_80kph_closed_Uni_1_section5">
            <a:hlinkClick r:id="" action="ppaction://media"/>
            <a:extLst>
              <a:ext uri="{FF2B5EF4-FFF2-40B4-BE49-F238E27FC236}">
                <a16:creationId xmlns:a16="http://schemas.microsoft.com/office/drawing/2014/main" id="{C04DB30E-D8C2-49F4-BCD7-BF88A481EB94}"/>
              </a:ext>
            </a:extLst>
          </p:cNvPr>
          <p:cNvPicPr>
            <a:picLocks noChangeAspect="1"/>
          </p:cNvPicPr>
          <p:nvPr>
            <a:audioFile r:link="rId20"/>
            <p:extLst>
              <p:ext uri="{DAA4B4D4-6D71-4841-9C94-3DE7FCFB9230}">
                <p14:media xmlns:p14="http://schemas.microsoft.com/office/powerpoint/2010/main" r:embed="rId19"/>
              </p:ext>
            </p:extLst>
          </p:nvPr>
        </p:nvPicPr>
        <p:blipFill>
          <a:blip r:embed="rId68">
            <a:duotone>
              <a:prstClr val="black"/>
              <a:schemeClr val="accent5">
                <a:tint val="45000"/>
                <a:satMod val="400000"/>
              </a:schemeClr>
            </a:duotone>
          </a:blip>
          <a:stretch>
            <a:fillRect/>
          </a:stretch>
        </p:blipFill>
        <p:spPr>
          <a:xfrm>
            <a:off x="8567959" y="1808702"/>
            <a:ext cx="609600" cy="609600"/>
          </a:xfrm>
          <a:prstGeom prst="rect">
            <a:avLst/>
          </a:prstGeom>
        </p:spPr>
      </p:pic>
      <p:pic>
        <p:nvPicPr>
          <p:cNvPr id="15" name="trimmed_Noise005_80kph_closed_Uni_1_section6">
            <a:hlinkClick r:id="" action="ppaction://media"/>
            <a:extLst>
              <a:ext uri="{FF2B5EF4-FFF2-40B4-BE49-F238E27FC236}">
                <a16:creationId xmlns:a16="http://schemas.microsoft.com/office/drawing/2014/main" id="{51E521D2-D4C6-4AED-8155-F16837CD21D0}"/>
              </a:ext>
            </a:extLst>
          </p:cNvPr>
          <p:cNvPicPr>
            <a:picLocks noChangeAspect="1"/>
          </p:cNvPicPr>
          <p:nvPr>
            <a:audioFile r:link="rId22"/>
            <p:extLst>
              <p:ext uri="{DAA4B4D4-6D71-4841-9C94-3DE7FCFB9230}">
                <p14:media xmlns:p14="http://schemas.microsoft.com/office/powerpoint/2010/main" r:embed="rId21"/>
              </p:ext>
            </p:extLst>
          </p:nvPr>
        </p:nvPicPr>
        <p:blipFill>
          <a:blip r:embed="rId68">
            <a:duotone>
              <a:prstClr val="black"/>
              <a:schemeClr val="accent5">
                <a:tint val="45000"/>
                <a:satMod val="400000"/>
              </a:schemeClr>
            </a:duotone>
          </a:blip>
          <a:stretch>
            <a:fillRect/>
          </a:stretch>
        </p:blipFill>
        <p:spPr>
          <a:xfrm>
            <a:off x="9907687" y="1819301"/>
            <a:ext cx="609600" cy="609600"/>
          </a:xfrm>
          <a:prstGeom prst="rect">
            <a:avLst/>
          </a:prstGeom>
        </p:spPr>
      </p:pic>
      <p:pic>
        <p:nvPicPr>
          <p:cNvPr id="16" name="trimmed_Noise005_80kph_closed_Uni_1_section7">
            <a:hlinkClick r:id="" action="ppaction://media"/>
            <a:extLst>
              <a:ext uri="{FF2B5EF4-FFF2-40B4-BE49-F238E27FC236}">
                <a16:creationId xmlns:a16="http://schemas.microsoft.com/office/drawing/2014/main" id="{68AB3794-0645-42CC-B9FE-FE49218FDB3D}"/>
              </a:ext>
            </a:extLst>
          </p:cNvPr>
          <p:cNvPicPr>
            <a:picLocks noChangeAspect="1"/>
          </p:cNvPicPr>
          <p:nvPr>
            <a:audioFile r:link="rId24"/>
            <p:extLst>
              <p:ext uri="{DAA4B4D4-6D71-4841-9C94-3DE7FCFB9230}">
                <p14:media xmlns:p14="http://schemas.microsoft.com/office/powerpoint/2010/main" r:embed="rId23"/>
              </p:ext>
            </p:extLst>
          </p:nvPr>
        </p:nvPicPr>
        <p:blipFill>
          <a:blip r:embed="rId68">
            <a:duotone>
              <a:prstClr val="black"/>
              <a:schemeClr val="accent5">
                <a:tint val="45000"/>
                <a:satMod val="400000"/>
              </a:schemeClr>
            </a:duotone>
          </a:blip>
          <a:stretch>
            <a:fillRect/>
          </a:stretch>
        </p:blipFill>
        <p:spPr>
          <a:xfrm>
            <a:off x="11201400" y="1807003"/>
            <a:ext cx="609600" cy="609600"/>
          </a:xfrm>
          <a:prstGeom prst="rect">
            <a:avLst/>
          </a:prstGeom>
        </p:spPr>
      </p:pic>
      <p:pic>
        <p:nvPicPr>
          <p:cNvPr id="17" name="trimmed_Noise005_80kph_closed_Uni_2_section4">
            <a:hlinkClick r:id="" action="ppaction://media"/>
            <a:extLst>
              <a:ext uri="{FF2B5EF4-FFF2-40B4-BE49-F238E27FC236}">
                <a16:creationId xmlns:a16="http://schemas.microsoft.com/office/drawing/2014/main" id="{1F6AAE92-C5E1-458B-96B0-2D482866701E}"/>
              </a:ext>
            </a:extLst>
          </p:cNvPr>
          <p:cNvPicPr>
            <a:picLocks noChangeAspect="1"/>
          </p:cNvPicPr>
          <p:nvPr>
            <a:audioFile r:link="rId26"/>
            <p:extLst>
              <p:ext uri="{DAA4B4D4-6D71-4841-9C94-3DE7FCFB9230}">
                <p14:media xmlns:p14="http://schemas.microsoft.com/office/powerpoint/2010/main" r:embed="rId25"/>
              </p:ext>
            </p:extLst>
          </p:nvPr>
        </p:nvPicPr>
        <p:blipFill>
          <a:blip r:embed="rId68">
            <a:duotone>
              <a:prstClr val="black"/>
              <a:schemeClr val="accent5">
                <a:tint val="45000"/>
                <a:satMod val="400000"/>
              </a:schemeClr>
            </a:duotone>
          </a:blip>
          <a:stretch>
            <a:fillRect/>
          </a:stretch>
        </p:blipFill>
        <p:spPr>
          <a:xfrm>
            <a:off x="7277100" y="3521483"/>
            <a:ext cx="609600" cy="609600"/>
          </a:xfrm>
          <a:prstGeom prst="rect">
            <a:avLst/>
          </a:prstGeom>
        </p:spPr>
      </p:pic>
      <p:pic>
        <p:nvPicPr>
          <p:cNvPr id="18" name="trimmed_Noise005_80kph_closed_Uni_2_section5">
            <a:hlinkClick r:id="" action="ppaction://media"/>
            <a:extLst>
              <a:ext uri="{FF2B5EF4-FFF2-40B4-BE49-F238E27FC236}">
                <a16:creationId xmlns:a16="http://schemas.microsoft.com/office/drawing/2014/main" id="{EA7829B7-ABAA-4605-9735-218D0EA461FD}"/>
              </a:ext>
            </a:extLst>
          </p:cNvPr>
          <p:cNvPicPr>
            <a:picLocks noChangeAspect="1"/>
          </p:cNvPicPr>
          <p:nvPr>
            <a:audioFile r:link="rId28"/>
            <p:extLst>
              <p:ext uri="{DAA4B4D4-6D71-4841-9C94-3DE7FCFB9230}">
                <p14:media xmlns:p14="http://schemas.microsoft.com/office/powerpoint/2010/main" r:embed="rId27"/>
              </p:ext>
            </p:extLst>
          </p:nvPr>
        </p:nvPicPr>
        <p:blipFill>
          <a:blip r:embed="rId68">
            <a:duotone>
              <a:prstClr val="black"/>
              <a:schemeClr val="accent5">
                <a:tint val="45000"/>
                <a:satMod val="400000"/>
              </a:schemeClr>
            </a:duotone>
          </a:blip>
          <a:stretch>
            <a:fillRect/>
          </a:stretch>
        </p:blipFill>
        <p:spPr>
          <a:xfrm>
            <a:off x="8567959" y="3521483"/>
            <a:ext cx="609600" cy="609600"/>
          </a:xfrm>
          <a:prstGeom prst="rect">
            <a:avLst/>
          </a:prstGeom>
        </p:spPr>
      </p:pic>
      <p:pic>
        <p:nvPicPr>
          <p:cNvPr id="20" name="trimmed_Noise005_80kph_closed_Uni_2_section6">
            <a:hlinkClick r:id="" action="ppaction://media"/>
            <a:extLst>
              <a:ext uri="{FF2B5EF4-FFF2-40B4-BE49-F238E27FC236}">
                <a16:creationId xmlns:a16="http://schemas.microsoft.com/office/drawing/2014/main" id="{6D96FEF9-F908-4E99-A213-EC022C46EAB1}"/>
              </a:ext>
            </a:extLst>
          </p:cNvPr>
          <p:cNvPicPr>
            <a:picLocks noChangeAspect="1"/>
          </p:cNvPicPr>
          <p:nvPr>
            <a:audioFile r:link="rId30"/>
            <p:extLst>
              <p:ext uri="{DAA4B4D4-6D71-4841-9C94-3DE7FCFB9230}">
                <p14:media xmlns:p14="http://schemas.microsoft.com/office/powerpoint/2010/main" r:embed="rId29"/>
              </p:ext>
            </p:extLst>
          </p:nvPr>
        </p:nvPicPr>
        <p:blipFill>
          <a:blip r:embed="rId68">
            <a:duotone>
              <a:prstClr val="black"/>
              <a:schemeClr val="accent5">
                <a:tint val="45000"/>
                <a:satMod val="400000"/>
              </a:schemeClr>
            </a:duotone>
          </a:blip>
          <a:stretch>
            <a:fillRect/>
          </a:stretch>
        </p:blipFill>
        <p:spPr>
          <a:xfrm>
            <a:off x="9907687" y="3521885"/>
            <a:ext cx="609600" cy="609600"/>
          </a:xfrm>
          <a:prstGeom prst="rect">
            <a:avLst/>
          </a:prstGeom>
        </p:spPr>
      </p:pic>
      <p:pic>
        <p:nvPicPr>
          <p:cNvPr id="21" name="trimmed_Noise005_80kph_closed_Uni_2_section7">
            <a:hlinkClick r:id="" action="ppaction://media"/>
            <a:extLst>
              <a:ext uri="{FF2B5EF4-FFF2-40B4-BE49-F238E27FC236}">
                <a16:creationId xmlns:a16="http://schemas.microsoft.com/office/drawing/2014/main" id="{9FC71271-F882-4D90-9A87-CD3E7CB7AE5F}"/>
              </a:ext>
            </a:extLst>
          </p:cNvPr>
          <p:cNvPicPr>
            <a:picLocks noChangeAspect="1"/>
          </p:cNvPicPr>
          <p:nvPr>
            <a:audioFile r:link="rId32"/>
            <p:extLst>
              <p:ext uri="{DAA4B4D4-6D71-4841-9C94-3DE7FCFB9230}">
                <p14:media xmlns:p14="http://schemas.microsoft.com/office/powerpoint/2010/main" r:embed="rId31"/>
              </p:ext>
            </p:extLst>
          </p:nvPr>
        </p:nvPicPr>
        <p:blipFill>
          <a:blip r:embed="rId68">
            <a:duotone>
              <a:prstClr val="black"/>
              <a:schemeClr val="accent5">
                <a:tint val="45000"/>
                <a:satMod val="400000"/>
              </a:schemeClr>
            </a:duotone>
          </a:blip>
          <a:stretch>
            <a:fillRect/>
          </a:stretch>
        </p:blipFill>
        <p:spPr>
          <a:xfrm>
            <a:off x="11201400" y="3521483"/>
            <a:ext cx="609600" cy="609600"/>
          </a:xfrm>
          <a:prstGeom prst="rect">
            <a:avLst/>
          </a:prstGeom>
        </p:spPr>
      </p:pic>
      <p:pic>
        <p:nvPicPr>
          <p:cNvPr id="26" name="trimmed_Noise005_80kph_closed_c12_p-1_section4">
            <a:hlinkClick r:id="" action="ppaction://media"/>
            <a:extLst>
              <a:ext uri="{FF2B5EF4-FFF2-40B4-BE49-F238E27FC236}">
                <a16:creationId xmlns:a16="http://schemas.microsoft.com/office/drawing/2014/main" id="{197C9114-91C5-455B-B260-FD322820E96C}"/>
              </a:ext>
            </a:extLst>
          </p:cNvPr>
          <p:cNvPicPr>
            <a:picLocks noChangeAspect="1"/>
          </p:cNvPicPr>
          <p:nvPr>
            <a:audioFile r:link="rId34"/>
            <p:extLst>
              <p:ext uri="{DAA4B4D4-6D71-4841-9C94-3DE7FCFB9230}">
                <p14:media xmlns:p14="http://schemas.microsoft.com/office/powerpoint/2010/main" r:embed="rId33"/>
              </p:ext>
            </p:extLst>
          </p:nvPr>
        </p:nvPicPr>
        <p:blipFill>
          <a:blip r:embed="rId68">
            <a:duotone>
              <a:prstClr val="black"/>
              <a:schemeClr val="accent5">
                <a:tint val="45000"/>
                <a:satMod val="400000"/>
              </a:schemeClr>
            </a:duotone>
          </a:blip>
          <a:stretch>
            <a:fillRect/>
          </a:stretch>
        </p:blipFill>
        <p:spPr>
          <a:xfrm>
            <a:off x="7277100" y="4400165"/>
            <a:ext cx="609600" cy="609600"/>
          </a:xfrm>
          <a:prstGeom prst="rect">
            <a:avLst/>
          </a:prstGeom>
        </p:spPr>
      </p:pic>
      <p:pic>
        <p:nvPicPr>
          <p:cNvPr id="27" name="trimmed_Noise005_80kph_closed_c12_p-1_section5">
            <a:hlinkClick r:id="" action="ppaction://media"/>
            <a:extLst>
              <a:ext uri="{FF2B5EF4-FFF2-40B4-BE49-F238E27FC236}">
                <a16:creationId xmlns:a16="http://schemas.microsoft.com/office/drawing/2014/main" id="{64D21344-9023-4E44-B35B-E0C042B3ACB1}"/>
              </a:ext>
            </a:extLst>
          </p:cNvPr>
          <p:cNvPicPr>
            <a:picLocks noChangeAspect="1"/>
          </p:cNvPicPr>
          <p:nvPr>
            <a:audioFile r:link="rId36"/>
            <p:extLst>
              <p:ext uri="{DAA4B4D4-6D71-4841-9C94-3DE7FCFB9230}">
                <p14:media xmlns:p14="http://schemas.microsoft.com/office/powerpoint/2010/main" r:embed="rId35"/>
              </p:ext>
            </p:extLst>
          </p:nvPr>
        </p:nvPicPr>
        <p:blipFill>
          <a:blip r:embed="rId68">
            <a:duotone>
              <a:prstClr val="black"/>
              <a:schemeClr val="accent5">
                <a:tint val="45000"/>
                <a:satMod val="400000"/>
              </a:schemeClr>
            </a:duotone>
          </a:blip>
          <a:stretch>
            <a:fillRect/>
          </a:stretch>
        </p:blipFill>
        <p:spPr>
          <a:xfrm>
            <a:off x="8567959" y="4365181"/>
            <a:ext cx="609600" cy="609600"/>
          </a:xfrm>
          <a:prstGeom prst="rect">
            <a:avLst/>
          </a:prstGeom>
        </p:spPr>
      </p:pic>
      <p:pic>
        <p:nvPicPr>
          <p:cNvPr id="28" name="trimmed_Noise005_80kph_closed_c12_p-1_section6">
            <a:hlinkClick r:id="" action="ppaction://media"/>
            <a:extLst>
              <a:ext uri="{FF2B5EF4-FFF2-40B4-BE49-F238E27FC236}">
                <a16:creationId xmlns:a16="http://schemas.microsoft.com/office/drawing/2014/main" id="{883D501E-C6F6-4244-AF9F-9B0A0B29FA61}"/>
              </a:ext>
            </a:extLst>
          </p:cNvPr>
          <p:cNvPicPr>
            <a:picLocks noChangeAspect="1"/>
          </p:cNvPicPr>
          <p:nvPr>
            <a:audioFile r:link="rId38"/>
            <p:extLst>
              <p:ext uri="{DAA4B4D4-6D71-4841-9C94-3DE7FCFB9230}">
                <p14:media xmlns:p14="http://schemas.microsoft.com/office/powerpoint/2010/main" r:embed="rId37"/>
              </p:ext>
            </p:extLst>
          </p:nvPr>
        </p:nvPicPr>
        <p:blipFill>
          <a:blip r:embed="rId68">
            <a:duotone>
              <a:prstClr val="black"/>
              <a:schemeClr val="accent5">
                <a:tint val="45000"/>
                <a:satMod val="400000"/>
              </a:schemeClr>
            </a:duotone>
          </a:blip>
          <a:stretch>
            <a:fillRect/>
          </a:stretch>
        </p:blipFill>
        <p:spPr>
          <a:xfrm>
            <a:off x="9907687" y="4400165"/>
            <a:ext cx="609600" cy="609600"/>
          </a:xfrm>
          <a:prstGeom prst="rect">
            <a:avLst/>
          </a:prstGeom>
        </p:spPr>
      </p:pic>
      <p:pic>
        <p:nvPicPr>
          <p:cNvPr id="29" name="trimmed_Noise005_80kph_closed_c12_p-1_section7">
            <a:hlinkClick r:id="" action="ppaction://media"/>
            <a:extLst>
              <a:ext uri="{FF2B5EF4-FFF2-40B4-BE49-F238E27FC236}">
                <a16:creationId xmlns:a16="http://schemas.microsoft.com/office/drawing/2014/main" id="{39CE7447-857F-4507-A790-2F7A7D6F70AB}"/>
              </a:ext>
            </a:extLst>
          </p:cNvPr>
          <p:cNvPicPr>
            <a:picLocks noChangeAspect="1"/>
          </p:cNvPicPr>
          <p:nvPr>
            <a:audioFile r:link="rId40"/>
            <p:extLst>
              <p:ext uri="{DAA4B4D4-6D71-4841-9C94-3DE7FCFB9230}">
                <p14:media xmlns:p14="http://schemas.microsoft.com/office/powerpoint/2010/main" r:embed="rId39"/>
              </p:ext>
            </p:extLst>
          </p:nvPr>
        </p:nvPicPr>
        <p:blipFill>
          <a:blip r:embed="rId68">
            <a:duotone>
              <a:prstClr val="black"/>
              <a:schemeClr val="accent5">
                <a:tint val="45000"/>
                <a:satMod val="400000"/>
              </a:schemeClr>
            </a:duotone>
          </a:blip>
          <a:stretch>
            <a:fillRect/>
          </a:stretch>
        </p:blipFill>
        <p:spPr>
          <a:xfrm>
            <a:off x="11201400" y="4400165"/>
            <a:ext cx="609600" cy="609600"/>
          </a:xfrm>
          <a:prstGeom prst="rect">
            <a:avLst/>
          </a:prstGeom>
        </p:spPr>
      </p:pic>
      <p:pic>
        <p:nvPicPr>
          <p:cNvPr id="30" name="trimmed_Noise005_80kph_closed_c12_p0_section4">
            <a:hlinkClick r:id="" action="ppaction://media"/>
            <a:extLst>
              <a:ext uri="{FF2B5EF4-FFF2-40B4-BE49-F238E27FC236}">
                <a16:creationId xmlns:a16="http://schemas.microsoft.com/office/drawing/2014/main" id="{30538751-EE3F-44D0-AE78-B2B595D857B4}"/>
              </a:ext>
            </a:extLst>
          </p:cNvPr>
          <p:cNvPicPr>
            <a:picLocks noChangeAspect="1"/>
          </p:cNvPicPr>
          <p:nvPr>
            <a:audioFile r:link="rId42"/>
            <p:extLst>
              <p:ext uri="{DAA4B4D4-6D71-4841-9C94-3DE7FCFB9230}">
                <p14:media xmlns:p14="http://schemas.microsoft.com/office/powerpoint/2010/main" r:embed="rId41"/>
              </p:ext>
            </p:extLst>
          </p:nvPr>
        </p:nvPicPr>
        <p:blipFill>
          <a:blip r:embed="rId68">
            <a:duotone>
              <a:prstClr val="black"/>
              <a:schemeClr val="accent2">
                <a:tint val="45000"/>
                <a:satMod val="400000"/>
              </a:schemeClr>
            </a:duotone>
          </a:blip>
          <a:stretch>
            <a:fillRect/>
          </a:stretch>
        </p:blipFill>
        <p:spPr>
          <a:xfrm>
            <a:off x="7277100" y="5301267"/>
            <a:ext cx="609600" cy="609600"/>
          </a:xfrm>
          <a:prstGeom prst="rect">
            <a:avLst/>
          </a:prstGeom>
        </p:spPr>
      </p:pic>
      <p:pic>
        <p:nvPicPr>
          <p:cNvPr id="31" name="trimmed_Noise005_80kph_closed_c12_p0_section5">
            <a:hlinkClick r:id="" action="ppaction://media"/>
            <a:extLst>
              <a:ext uri="{FF2B5EF4-FFF2-40B4-BE49-F238E27FC236}">
                <a16:creationId xmlns:a16="http://schemas.microsoft.com/office/drawing/2014/main" id="{95ABB0D0-0E1A-45FC-B788-635DF87359C5}"/>
              </a:ext>
            </a:extLst>
          </p:cNvPr>
          <p:cNvPicPr>
            <a:picLocks noChangeAspect="1"/>
          </p:cNvPicPr>
          <p:nvPr>
            <a:audioFile r:link="rId44"/>
            <p:extLst>
              <p:ext uri="{DAA4B4D4-6D71-4841-9C94-3DE7FCFB9230}">
                <p14:media xmlns:p14="http://schemas.microsoft.com/office/powerpoint/2010/main" r:embed="rId43"/>
              </p:ext>
            </p:extLst>
          </p:nvPr>
        </p:nvPicPr>
        <p:blipFill>
          <a:blip r:embed="rId68">
            <a:duotone>
              <a:prstClr val="black"/>
              <a:schemeClr val="accent2">
                <a:tint val="45000"/>
                <a:satMod val="400000"/>
              </a:schemeClr>
            </a:duotone>
          </a:blip>
          <a:stretch>
            <a:fillRect/>
          </a:stretch>
        </p:blipFill>
        <p:spPr>
          <a:xfrm>
            <a:off x="8567959" y="5301267"/>
            <a:ext cx="609600" cy="609600"/>
          </a:xfrm>
          <a:prstGeom prst="rect">
            <a:avLst/>
          </a:prstGeom>
        </p:spPr>
      </p:pic>
      <p:pic>
        <p:nvPicPr>
          <p:cNvPr id="32" name="trimmed_Noise005_80kph_closed_c12_p0_section6">
            <a:hlinkClick r:id="" action="ppaction://media"/>
            <a:extLst>
              <a:ext uri="{FF2B5EF4-FFF2-40B4-BE49-F238E27FC236}">
                <a16:creationId xmlns:a16="http://schemas.microsoft.com/office/drawing/2014/main" id="{90E9E49A-44B3-4825-8CCE-D2CC81C8FBA1}"/>
              </a:ext>
            </a:extLst>
          </p:cNvPr>
          <p:cNvPicPr>
            <a:picLocks noChangeAspect="1"/>
          </p:cNvPicPr>
          <p:nvPr>
            <a:audioFile r:link="rId46"/>
            <p:extLst>
              <p:ext uri="{DAA4B4D4-6D71-4841-9C94-3DE7FCFB9230}">
                <p14:media xmlns:p14="http://schemas.microsoft.com/office/powerpoint/2010/main" r:embed="rId45"/>
              </p:ext>
            </p:extLst>
          </p:nvPr>
        </p:nvPicPr>
        <p:blipFill>
          <a:blip r:embed="rId68">
            <a:duotone>
              <a:prstClr val="black"/>
              <a:schemeClr val="accent2">
                <a:tint val="45000"/>
                <a:satMod val="400000"/>
              </a:schemeClr>
            </a:duotone>
          </a:blip>
          <a:stretch>
            <a:fillRect/>
          </a:stretch>
        </p:blipFill>
        <p:spPr>
          <a:xfrm>
            <a:off x="9907687" y="5232628"/>
            <a:ext cx="609600" cy="609600"/>
          </a:xfrm>
          <a:prstGeom prst="rect">
            <a:avLst/>
          </a:prstGeom>
        </p:spPr>
      </p:pic>
      <p:pic>
        <p:nvPicPr>
          <p:cNvPr id="33" name="trimmed_Noise005_80kph_closed_c12_p0_section7">
            <a:hlinkClick r:id="" action="ppaction://media"/>
            <a:extLst>
              <a:ext uri="{FF2B5EF4-FFF2-40B4-BE49-F238E27FC236}">
                <a16:creationId xmlns:a16="http://schemas.microsoft.com/office/drawing/2014/main" id="{38E93983-20A5-463E-826F-A3086176448E}"/>
              </a:ext>
            </a:extLst>
          </p:cNvPr>
          <p:cNvPicPr>
            <a:picLocks noChangeAspect="1"/>
          </p:cNvPicPr>
          <p:nvPr>
            <a:audioFile r:link="rId48"/>
            <p:extLst>
              <p:ext uri="{DAA4B4D4-6D71-4841-9C94-3DE7FCFB9230}">
                <p14:media xmlns:p14="http://schemas.microsoft.com/office/powerpoint/2010/main" r:embed="rId47"/>
              </p:ext>
            </p:extLst>
          </p:nvPr>
        </p:nvPicPr>
        <p:blipFill>
          <a:blip r:embed="rId68">
            <a:duotone>
              <a:prstClr val="black"/>
              <a:schemeClr val="accent2">
                <a:tint val="45000"/>
                <a:satMod val="400000"/>
              </a:schemeClr>
            </a:duotone>
          </a:blip>
          <a:stretch>
            <a:fillRect/>
          </a:stretch>
        </p:blipFill>
        <p:spPr>
          <a:xfrm>
            <a:off x="11201400" y="5232628"/>
            <a:ext cx="609600" cy="609600"/>
          </a:xfrm>
          <a:prstGeom prst="rect">
            <a:avLst/>
          </a:prstGeom>
        </p:spPr>
      </p:pic>
      <p:pic>
        <p:nvPicPr>
          <p:cNvPr id="34" name="trimmed_Noise005_80kph_closed_c12_p1_section4">
            <a:hlinkClick r:id="" action="ppaction://media"/>
            <a:extLst>
              <a:ext uri="{FF2B5EF4-FFF2-40B4-BE49-F238E27FC236}">
                <a16:creationId xmlns:a16="http://schemas.microsoft.com/office/drawing/2014/main" id="{34E8879D-18CB-433D-B5D6-AEA67F8BB780}"/>
              </a:ext>
            </a:extLst>
          </p:cNvPr>
          <p:cNvPicPr>
            <a:picLocks noChangeAspect="1"/>
          </p:cNvPicPr>
          <p:nvPr>
            <a:audioFile r:link="rId50"/>
            <p:extLst>
              <p:ext uri="{DAA4B4D4-6D71-4841-9C94-3DE7FCFB9230}">
                <p14:media xmlns:p14="http://schemas.microsoft.com/office/powerpoint/2010/main" r:embed="rId49"/>
              </p:ext>
            </p:extLst>
          </p:nvPr>
        </p:nvPicPr>
        <p:blipFill>
          <a:blip r:embed="rId68">
            <a:duotone>
              <a:prstClr val="black"/>
              <a:schemeClr val="accent2">
                <a:tint val="45000"/>
                <a:satMod val="400000"/>
              </a:schemeClr>
            </a:duotone>
          </a:blip>
          <a:stretch>
            <a:fillRect/>
          </a:stretch>
        </p:blipFill>
        <p:spPr>
          <a:xfrm>
            <a:off x="7277100" y="6120190"/>
            <a:ext cx="609600" cy="609600"/>
          </a:xfrm>
          <a:prstGeom prst="rect">
            <a:avLst/>
          </a:prstGeom>
        </p:spPr>
      </p:pic>
      <p:pic>
        <p:nvPicPr>
          <p:cNvPr id="35" name="trimmed_Noise005_80kph_closed_c12_p1_section5">
            <a:hlinkClick r:id="" action="ppaction://media"/>
            <a:extLst>
              <a:ext uri="{FF2B5EF4-FFF2-40B4-BE49-F238E27FC236}">
                <a16:creationId xmlns:a16="http://schemas.microsoft.com/office/drawing/2014/main" id="{CE7EB7F5-5732-4A87-9C04-DF9CD31FB496}"/>
              </a:ext>
            </a:extLst>
          </p:cNvPr>
          <p:cNvPicPr>
            <a:picLocks noChangeAspect="1"/>
          </p:cNvPicPr>
          <p:nvPr>
            <a:audioFile r:link="rId52"/>
            <p:extLst>
              <p:ext uri="{DAA4B4D4-6D71-4841-9C94-3DE7FCFB9230}">
                <p14:media xmlns:p14="http://schemas.microsoft.com/office/powerpoint/2010/main" r:embed="rId51"/>
              </p:ext>
            </p:extLst>
          </p:nvPr>
        </p:nvPicPr>
        <p:blipFill>
          <a:blip r:embed="rId68">
            <a:duotone>
              <a:prstClr val="black"/>
              <a:schemeClr val="accent2">
                <a:tint val="45000"/>
                <a:satMod val="400000"/>
              </a:schemeClr>
            </a:duotone>
          </a:blip>
          <a:stretch>
            <a:fillRect/>
          </a:stretch>
        </p:blipFill>
        <p:spPr>
          <a:xfrm>
            <a:off x="8567959" y="6162433"/>
            <a:ext cx="609600" cy="609600"/>
          </a:xfrm>
          <a:prstGeom prst="rect">
            <a:avLst/>
          </a:prstGeom>
        </p:spPr>
      </p:pic>
      <p:pic>
        <p:nvPicPr>
          <p:cNvPr id="36" name="trimmed_Noise005_80kph_closed_c12_p1_section6">
            <a:hlinkClick r:id="" action="ppaction://media"/>
            <a:extLst>
              <a:ext uri="{FF2B5EF4-FFF2-40B4-BE49-F238E27FC236}">
                <a16:creationId xmlns:a16="http://schemas.microsoft.com/office/drawing/2014/main" id="{268EC939-A282-467E-9AA1-7FCAD8551FD1}"/>
              </a:ext>
            </a:extLst>
          </p:cNvPr>
          <p:cNvPicPr>
            <a:picLocks noChangeAspect="1"/>
          </p:cNvPicPr>
          <p:nvPr>
            <a:audioFile r:link="rId54"/>
            <p:extLst>
              <p:ext uri="{DAA4B4D4-6D71-4841-9C94-3DE7FCFB9230}">
                <p14:media xmlns:p14="http://schemas.microsoft.com/office/powerpoint/2010/main" r:embed="rId53"/>
              </p:ext>
            </p:extLst>
          </p:nvPr>
        </p:nvPicPr>
        <p:blipFill>
          <a:blip r:embed="rId68">
            <a:duotone>
              <a:prstClr val="black"/>
              <a:schemeClr val="accent2">
                <a:tint val="45000"/>
                <a:satMod val="400000"/>
              </a:schemeClr>
            </a:duotone>
          </a:blip>
          <a:stretch>
            <a:fillRect/>
          </a:stretch>
        </p:blipFill>
        <p:spPr>
          <a:xfrm>
            <a:off x="9907687" y="6133292"/>
            <a:ext cx="609600" cy="609600"/>
          </a:xfrm>
          <a:prstGeom prst="rect">
            <a:avLst/>
          </a:prstGeom>
        </p:spPr>
      </p:pic>
      <p:pic>
        <p:nvPicPr>
          <p:cNvPr id="37" name="trimmed_Noise005_80kph_closed_c12_p1_section7">
            <a:hlinkClick r:id="" action="ppaction://media"/>
            <a:extLst>
              <a:ext uri="{FF2B5EF4-FFF2-40B4-BE49-F238E27FC236}">
                <a16:creationId xmlns:a16="http://schemas.microsoft.com/office/drawing/2014/main" id="{12E0B5C8-09CF-48D6-8DF6-0E1B395D223C}"/>
              </a:ext>
            </a:extLst>
          </p:cNvPr>
          <p:cNvPicPr>
            <a:picLocks noChangeAspect="1"/>
          </p:cNvPicPr>
          <p:nvPr>
            <a:audioFile r:link="rId56"/>
            <p:extLst>
              <p:ext uri="{DAA4B4D4-6D71-4841-9C94-3DE7FCFB9230}">
                <p14:media xmlns:p14="http://schemas.microsoft.com/office/powerpoint/2010/main" r:embed="rId55"/>
              </p:ext>
            </p:extLst>
          </p:nvPr>
        </p:nvPicPr>
        <p:blipFill>
          <a:blip r:embed="rId68">
            <a:duotone>
              <a:prstClr val="black"/>
              <a:schemeClr val="accent2">
                <a:tint val="45000"/>
                <a:satMod val="400000"/>
              </a:schemeClr>
            </a:duotone>
          </a:blip>
          <a:stretch>
            <a:fillRect/>
          </a:stretch>
        </p:blipFill>
        <p:spPr>
          <a:xfrm>
            <a:off x="11201400" y="6093794"/>
            <a:ext cx="609600" cy="609600"/>
          </a:xfrm>
          <a:prstGeom prst="rect">
            <a:avLst/>
          </a:prstGeom>
        </p:spPr>
      </p:pic>
    </p:spTree>
    <p:extLst>
      <p:ext uri="{BB962C8B-B14F-4D97-AF65-F5344CB8AC3E}">
        <p14:creationId xmlns:p14="http://schemas.microsoft.com/office/powerpoint/2010/main" val="1047399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000"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0000" fill="hold"/>
                                        <p:tgtEl>
                                          <p:spTgt spid="6"/>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0000" fill="hold"/>
                                        <p:tgtEl>
                                          <p:spTgt spid="7"/>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0000" fill="hold"/>
                                        <p:tgtEl>
                                          <p:spTgt spid="9"/>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0000" fill="hold"/>
                                        <p:tgtEl>
                                          <p:spTgt spid="10"/>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0000" fill="hold"/>
                                        <p:tgtEl>
                                          <p:spTgt spid="11"/>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0000" fill="hold"/>
                                        <p:tgtEl>
                                          <p:spTgt spid="12"/>
                                        </p:tgtEl>
                                      </p:cBhvr>
                                    </p:cmd>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10000" fill="hold"/>
                                        <p:tgtEl>
                                          <p:spTgt spid="13"/>
                                        </p:tgtEl>
                                      </p:cBhvr>
                                    </p:cmd>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10000" fill="hold"/>
                                        <p:tgtEl>
                                          <p:spTgt spid="14"/>
                                        </p:tgtEl>
                                      </p:cBhvr>
                                    </p:cmd>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10000" fill="hold"/>
                                        <p:tgtEl>
                                          <p:spTgt spid="15"/>
                                        </p:tgtEl>
                                      </p:cBhvr>
                                    </p:cmd>
                                  </p:childTnLst>
                                </p:cTn>
                              </p:par>
                            </p:childTnLst>
                          </p:cTn>
                        </p:par>
                      </p:childTnLst>
                    </p:cTn>
                  </p:par>
                  <p:par>
                    <p:cTn id="47" fill="hold">
                      <p:stCondLst>
                        <p:cond delay="indefinite"/>
                      </p:stCondLst>
                      <p:childTnLst>
                        <p:par>
                          <p:cTn id="48" fill="hold">
                            <p:stCondLst>
                              <p:cond delay="0"/>
                            </p:stCondLst>
                            <p:childTnLst>
                              <p:par>
                                <p:cTn id="49" presetID="1" presetClass="mediacall" presetSubtype="0" fill="hold" nodeType="clickEffect">
                                  <p:stCondLst>
                                    <p:cond delay="0"/>
                                  </p:stCondLst>
                                  <p:childTnLst>
                                    <p:cmd type="call" cmd="playFrom(0.0)">
                                      <p:cBhvr>
                                        <p:cTn id="50" dur="10000" fill="hold"/>
                                        <p:tgtEl>
                                          <p:spTgt spid="16"/>
                                        </p:tgtEl>
                                      </p:cBhvr>
                                    </p:cmd>
                                  </p:childTnLst>
                                </p:cTn>
                              </p:par>
                            </p:childTnLst>
                          </p:cTn>
                        </p:par>
                      </p:childTnLst>
                    </p:cTn>
                  </p:par>
                  <p:par>
                    <p:cTn id="51" fill="hold">
                      <p:stCondLst>
                        <p:cond delay="indefinite"/>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000" fill="hold"/>
                                        <p:tgtEl>
                                          <p:spTgt spid="17"/>
                                        </p:tgtEl>
                                      </p:cBhvr>
                                    </p:cmd>
                                  </p:childTnLst>
                                </p:cTn>
                              </p:par>
                            </p:childTnLst>
                          </p:cTn>
                        </p:par>
                      </p:childTnLst>
                    </p:cTn>
                  </p:par>
                  <p:par>
                    <p:cTn id="55" fill="hold">
                      <p:stCondLst>
                        <p:cond delay="indefinite"/>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10000" fill="hold"/>
                                        <p:tgtEl>
                                          <p:spTgt spid="18"/>
                                        </p:tgtEl>
                                      </p:cBhvr>
                                    </p:cmd>
                                  </p:childTnLst>
                                </p:cTn>
                              </p:par>
                            </p:childTnLst>
                          </p:cTn>
                        </p:par>
                      </p:childTnLst>
                    </p:cTn>
                  </p:par>
                  <p:par>
                    <p:cTn id="59" fill="hold">
                      <p:stCondLst>
                        <p:cond delay="indefinite"/>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10000" fill="hold"/>
                                        <p:tgtEl>
                                          <p:spTgt spid="20"/>
                                        </p:tgtEl>
                                      </p:cBhvr>
                                    </p:cmd>
                                  </p:childTnLst>
                                </p:cTn>
                              </p:par>
                            </p:childTnLst>
                          </p:cTn>
                        </p:par>
                      </p:childTnLst>
                    </p:cTn>
                  </p:par>
                  <p:par>
                    <p:cTn id="63" fill="hold">
                      <p:stCondLst>
                        <p:cond delay="indefinite"/>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10000" fill="hold"/>
                                        <p:tgtEl>
                                          <p:spTgt spid="21"/>
                                        </p:tgtEl>
                                      </p:cBhvr>
                                    </p:cmd>
                                  </p:childTnLst>
                                </p:cTn>
                              </p:par>
                            </p:childTnLst>
                          </p:cTn>
                        </p:par>
                      </p:childTnLst>
                    </p:cTn>
                  </p:par>
                  <p:par>
                    <p:cTn id="67" fill="hold">
                      <p:stCondLst>
                        <p:cond delay="indefinite"/>
                      </p:stCondLst>
                      <p:childTnLst>
                        <p:par>
                          <p:cTn id="68" fill="hold">
                            <p:stCondLst>
                              <p:cond delay="0"/>
                            </p:stCondLst>
                            <p:childTnLst>
                              <p:par>
                                <p:cTn id="69" presetID="1" presetClass="mediacall" presetSubtype="0" fill="hold" nodeType="clickEffect">
                                  <p:stCondLst>
                                    <p:cond delay="0"/>
                                  </p:stCondLst>
                                  <p:childTnLst>
                                    <p:cmd type="call" cmd="playFrom(0.0)">
                                      <p:cBhvr>
                                        <p:cTn id="70" dur="10000" fill="hold"/>
                                        <p:tgtEl>
                                          <p:spTgt spid="26"/>
                                        </p:tgtEl>
                                      </p:cBhvr>
                                    </p:cmd>
                                  </p:childTnLst>
                                </p:cTn>
                              </p:par>
                            </p:childTnLst>
                          </p:cTn>
                        </p:par>
                      </p:childTnLst>
                    </p:cTn>
                  </p:par>
                  <p:par>
                    <p:cTn id="71" fill="hold">
                      <p:stCondLst>
                        <p:cond delay="indefinite"/>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10000" fill="hold"/>
                                        <p:tgtEl>
                                          <p:spTgt spid="27"/>
                                        </p:tgtEl>
                                      </p:cBhvr>
                                    </p:cmd>
                                  </p:childTnLst>
                                </p:cTn>
                              </p:par>
                            </p:childTnLst>
                          </p:cTn>
                        </p:par>
                      </p:childTnLst>
                    </p:cTn>
                  </p:par>
                  <p:par>
                    <p:cTn id="75" fill="hold">
                      <p:stCondLst>
                        <p:cond delay="indefinite"/>
                      </p:stCondLst>
                      <p:childTnLst>
                        <p:par>
                          <p:cTn id="76" fill="hold">
                            <p:stCondLst>
                              <p:cond delay="0"/>
                            </p:stCondLst>
                            <p:childTnLst>
                              <p:par>
                                <p:cTn id="77" presetID="1" presetClass="mediacall" presetSubtype="0" fill="hold" nodeType="clickEffect">
                                  <p:stCondLst>
                                    <p:cond delay="0"/>
                                  </p:stCondLst>
                                  <p:childTnLst>
                                    <p:cmd type="call" cmd="playFrom(0.0)">
                                      <p:cBhvr>
                                        <p:cTn id="78" dur="10000" fill="hold"/>
                                        <p:tgtEl>
                                          <p:spTgt spid="28"/>
                                        </p:tgtEl>
                                      </p:cBhvr>
                                    </p:cmd>
                                  </p:childTnLst>
                                </p:cTn>
                              </p:par>
                            </p:childTnLst>
                          </p:cTn>
                        </p:par>
                      </p:childTnLst>
                    </p:cTn>
                  </p:par>
                  <p:par>
                    <p:cTn id="79" fill="hold">
                      <p:stCondLst>
                        <p:cond delay="indefinite"/>
                      </p:stCondLst>
                      <p:childTnLst>
                        <p:par>
                          <p:cTn id="80" fill="hold">
                            <p:stCondLst>
                              <p:cond delay="0"/>
                            </p:stCondLst>
                            <p:childTnLst>
                              <p:par>
                                <p:cTn id="81" presetID="1" presetClass="mediacall" presetSubtype="0" fill="hold" nodeType="clickEffect">
                                  <p:stCondLst>
                                    <p:cond delay="0"/>
                                  </p:stCondLst>
                                  <p:childTnLst>
                                    <p:cmd type="call" cmd="playFrom(0.0)">
                                      <p:cBhvr>
                                        <p:cTn id="82" dur="10000" fill="hold"/>
                                        <p:tgtEl>
                                          <p:spTgt spid="29"/>
                                        </p:tgtEl>
                                      </p:cBhvr>
                                    </p:cmd>
                                  </p:childTnLst>
                                </p:cTn>
                              </p:par>
                            </p:childTnLst>
                          </p:cTn>
                        </p:par>
                      </p:childTnLst>
                    </p:cTn>
                  </p:par>
                  <p:par>
                    <p:cTn id="83" fill="hold">
                      <p:stCondLst>
                        <p:cond delay="indefinite"/>
                      </p:stCondLst>
                      <p:childTnLst>
                        <p:par>
                          <p:cTn id="84" fill="hold">
                            <p:stCondLst>
                              <p:cond delay="0"/>
                            </p:stCondLst>
                            <p:childTnLst>
                              <p:par>
                                <p:cTn id="85" presetID="1" presetClass="mediacall" presetSubtype="0" fill="hold" nodeType="clickEffect">
                                  <p:stCondLst>
                                    <p:cond delay="0"/>
                                  </p:stCondLst>
                                  <p:childTnLst>
                                    <p:cmd type="call" cmd="playFrom(0.0)">
                                      <p:cBhvr>
                                        <p:cTn id="86" dur="10000" fill="hold"/>
                                        <p:tgtEl>
                                          <p:spTgt spid="30"/>
                                        </p:tgtEl>
                                      </p:cBhvr>
                                    </p:cmd>
                                  </p:childTnLst>
                                </p:cTn>
                              </p:par>
                            </p:childTnLst>
                          </p:cTn>
                        </p:par>
                      </p:childTnLst>
                    </p:cTn>
                  </p:par>
                  <p:par>
                    <p:cTn id="87" fill="hold">
                      <p:stCondLst>
                        <p:cond delay="indefinite"/>
                      </p:stCondLst>
                      <p:childTnLst>
                        <p:par>
                          <p:cTn id="88" fill="hold">
                            <p:stCondLst>
                              <p:cond delay="0"/>
                            </p:stCondLst>
                            <p:childTnLst>
                              <p:par>
                                <p:cTn id="89" presetID="1" presetClass="mediacall" presetSubtype="0" fill="hold" nodeType="clickEffect">
                                  <p:stCondLst>
                                    <p:cond delay="0"/>
                                  </p:stCondLst>
                                  <p:childTnLst>
                                    <p:cmd type="call" cmd="playFrom(0.0)">
                                      <p:cBhvr>
                                        <p:cTn id="90" dur="10000" fill="hold"/>
                                        <p:tgtEl>
                                          <p:spTgt spid="31"/>
                                        </p:tgtEl>
                                      </p:cBhvr>
                                    </p:cmd>
                                  </p:childTnLst>
                                </p:cTn>
                              </p:par>
                            </p:childTnLst>
                          </p:cTn>
                        </p:par>
                      </p:childTnLst>
                    </p:cTn>
                  </p:par>
                  <p:par>
                    <p:cTn id="91" fill="hold">
                      <p:stCondLst>
                        <p:cond delay="indefinite"/>
                      </p:stCondLst>
                      <p:childTnLst>
                        <p:par>
                          <p:cTn id="92" fill="hold">
                            <p:stCondLst>
                              <p:cond delay="0"/>
                            </p:stCondLst>
                            <p:childTnLst>
                              <p:par>
                                <p:cTn id="93" presetID="1" presetClass="mediacall" presetSubtype="0" fill="hold" nodeType="clickEffect">
                                  <p:stCondLst>
                                    <p:cond delay="0"/>
                                  </p:stCondLst>
                                  <p:childTnLst>
                                    <p:cmd type="call" cmd="playFrom(0.0)">
                                      <p:cBhvr>
                                        <p:cTn id="94" dur="10000" fill="hold"/>
                                        <p:tgtEl>
                                          <p:spTgt spid="32"/>
                                        </p:tgtEl>
                                      </p:cBhvr>
                                    </p:cmd>
                                  </p:childTnLst>
                                </p:cTn>
                              </p:par>
                            </p:childTnLst>
                          </p:cTn>
                        </p:par>
                      </p:childTnLst>
                    </p:cTn>
                  </p:par>
                  <p:par>
                    <p:cTn id="95" fill="hold">
                      <p:stCondLst>
                        <p:cond delay="indefinite"/>
                      </p:stCondLst>
                      <p:childTnLst>
                        <p:par>
                          <p:cTn id="96" fill="hold">
                            <p:stCondLst>
                              <p:cond delay="0"/>
                            </p:stCondLst>
                            <p:childTnLst>
                              <p:par>
                                <p:cTn id="97" presetID="1" presetClass="mediacall" presetSubtype="0" fill="hold" nodeType="clickEffect">
                                  <p:stCondLst>
                                    <p:cond delay="0"/>
                                  </p:stCondLst>
                                  <p:childTnLst>
                                    <p:cmd type="call" cmd="playFrom(0.0)">
                                      <p:cBhvr>
                                        <p:cTn id="98" dur="10000" fill="hold"/>
                                        <p:tgtEl>
                                          <p:spTgt spid="33"/>
                                        </p:tgtEl>
                                      </p:cBhvr>
                                    </p:cmd>
                                  </p:childTnLst>
                                </p:cTn>
                              </p:par>
                            </p:childTnLst>
                          </p:cTn>
                        </p:par>
                      </p:childTnLst>
                    </p:cTn>
                  </p:par>
                  <p:par>
                    <p:cTn id="99" fill="hold">
                      <p:stCondLst>
                        <p:cond delay="indefinite"/>
                      </p:stCondLst>
                      <p:childTnLst>
                        <p:par>
                          <p:cTn id="100" fill="hold">
                            <p:stCondLst>
                              <p:cond delay="0"/>
                            </p:stCondLst>
                            <p:childTnLst>
                              <p:par>
                                <p:cTn id="101" presetID="1" presetClass="mediacall" presetSubtype="0" fill="hold" nodeType="clickEffect">
                                  <p:stCondLst>
                                    <p:cond delay="0"/>
                                  </p:stCondLst>
                                  <p:childTnLst>
                                    <p:cmd type="call" cmd="playFrom(0.0)">
                                      <p:cBhvr>
                                        <p:cTn id="102" dur="10000" fill="hold"/>
                                        <p:tgtEl>
                                          <p:spTgt spid="34"/>
                                        </p:tgtEl>
                                      </p:cBhvr>
                                    </p:cmd>
                                  </p:childTnLst>
                                </p:cTn>
                              </p:par>
                            </p:childTnLst>
                          </p:cTn>
                        </p:par>
                      </p:childTnLst>
                    </p:cTn>
                  </p:par>
                  <p:par>
                    <p:cTn id="103" fill="hold">
                      <p:stCondLst>
                        <p:cond delay="indefinite"/>
                      </p:stCondLst>
                      <p:childTnLst>
                        <p:par>
                          <p:cTn id="104" fill="hold">
                            <p:stCondLst>
                              <p:cond delay="0"/>
                            </p:stCondLst>
                            <p:childTnLst>
                              <p:par>
                                <p:cTn id="105" presetID="1" presetClass="mediacall" presetSubtype="0" fill="hold" nodeType="clickEffect">
                                  <p:stCondLst>
                                    <p:cond delay="0"/>
                                  </p:stCondLst>
                                  <p:childTnLst>
                                    <p:cmd type="call" cmd="playFrom(0.0)">
                                      <p:cBhvr>
                                        <p:cTn id="106" dur="10000" fill="hold"/>
                                        <p:tgtEl>
                                          <p:spTgt spid="35"/>
                                        </p:tgtEl>
                                      </p:cBhvr>
                                    </p:cmd>
                                  </p:childTnLst>
                                </p:cTn>
                              </p:par>
                            </p:childTnLst>
                          </p:cTn>
                        </p:par>
                      </p:childTnLst>
                    </p:cTn>
                  </p:par>
                  <p:par>
                    <p:cTn id="107" fill="hold">
                      <p:stCondLst>
                        <p:cond delay="indefinite"/>
                      </p:stCondLst>
                      <p:childTnLst>
                        <p:par>
                          <p:cTn id="108" fill="hold">
                            <p:stCondLst>
                              <p:cond delay="0"/>
                            </p:stCondLst>
                            <p:childTnLst>
                              <p:par>
                                <p:cTn id="109" presetID="1" presetClass="mediacall" presetSubtype="0" fill="hold" nodeType="clickEffect">
                                  <p:stCondLst>
                                    <p:cond delay="0"/>
                                  </p:stCondLst>
                                  <p:childTnLst>
                                    <p:cmd type="call" cmd="playFrom(0.0)">
                                      <p:cBhvr>
                                        <p:cTn id="110" dur="10000" fill="hold"/>
                                        <p:tgtEl>
                                          <p:spTgt spid="36"/>
                                        </p:tgtEl>
                                      </p:cBhvr>
                                    </p:cmd>
                                  </p:childTnLst>
                                </p:cTn>
                              </p:par>
                            </p:childTnLst>
                          </p:cTn>
                        </p:par>
                      </p:childTnLst>
                    </p:cTn>
                  </p:par>
                  <p:par>
                    <p:cTn id="111" fill="hold">
                      <p:stCondLst>
                        <p:cond delay="indefinite"/>
                      </p:stCondLst>
                      <p:childTnLst>
                        <p:par>
                          <p:cTn id="112" fill="hold">
                            <p:stCondLst>
                              <p:cond delay="0"/>
                            </p:stCondLst>
                            <p:childTnLst>
                              <p:par>
                                <p:cTn id="113" presetID="1" presetClass="mediacall" presetSubtype="0" fill="hold" nodeType="clickEffect">
                                  <p:stCondLst>
                                    <p:cond delay="0"/>
                                  </p:stCondLst>
                                  <p:childTnLst>
                                    <p:cmd type="call" cmd="playFrom(0.0)">
                                      <p:cBhvr>
                                        <p:cTn id="114" dur="10000"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par>
              <p:cTn id="115"/>
            </p:par>
            <p:audio>
              <p:cMediaNode vol="80000">
                <p:cTn id="116" fill="hold" display="0">
                  <p:stCondLst>
                    <p:cond delay="indefinite"/>
                  </p:stCondLst>
                  <p:endCondLst>
                    <p:cond evt="onStopAudio" delay="0">
                      <p:tgtEl>
                        <p:sldTgt/>
                      </p:tgtEl>
                    </p:cond>
                  </p:endCondLst>
                </p:cTn>
                <p:tgtEl>
                  <p:spTgt spid="3"/>
                </p:tgtEl>
              </p:cMediaNode>
            </p:audio>
            <p:audio>
              <p:cMediaNode vol="80000">
                <p:cTn id="117" fill="hold" display="0">
                  <p:stCondLst>
                    <p:cond delay="indefinite"/>
                  </p:stCondLst>
                  <p:endCondLst>
                    <p:cond evt="onStopAudio" delay="0">
                      <p:tgtEl>
                        <p:sldTgt/>
                      </p:tgtEl>
                    </p:cond>
                  </p:endCondLst>
                </p:cTn>
                <p:tgtEl>
                  <p:spTgt spid="5"/>
                </p:tgtEl>
              </p:cMediaNode>
            </p:audio>
            <p:audio>
              <p:cMediaNode vol="80000">
                <p:cTn id="118" fill="hold" display="0">
                  <p:stCondLst>
                    <p:cond delay="indefinite"/>
                  </p:stCondLst>
                  <p:endCondLst>
                    <p:cond evt="onStopAudio" delay="0">
                      <p:tgtEl>
                        <p:sldTgt/>
                      </p:tgtEl>
                    </p:cond>
                  </p:endCondLst>
                </p:cTn>
                <p:tgtEl>
                  <p:spTgt spid="6"/>
                </p:tgtEl>
              </p:cMediaNode>
            </p:audio>
            <p:audio>
              <p:cMediaNode vol="80000">
                <p:cTn id="119" fill="hold" display="0">
                  <p:stCondLst>
                    <p:cond delay="indefinite"/>
                  </p:stCondLst>
                  <p:endCondLst>
                    <p:cond evt="onStopAudio" delay="0">
                      <p:tgtEl>
                        <p:sldTgt/>
                      </p:tgtEl>
                    </p:cond>
                  </p:endCondLst>
                </p:cTn>
                <p:tgtEl>
                  <p:spTgt spid="7"/>
                </p:tgtEl>
              </p:cMediaNode>
            </p:audio>
            <p:audio>
              <p:cMediaNode vol="80000">
                <p:cTn id="120" fill="hold" display="0">
                  <p:stCondLst>
                    <p:cond delay="indefinite"/>
                  </p:stCondLst>
                  <p:endCondLst>
                    <p:cond evt="onStopAudio" delay="0">
                      <p:tgtEl>
                        <p:sldTgt/>
                      </p:tgtEl>
                    </p:cond>
                  </p:endCondLst>
                </p:cTn>
                <p:tgtEl>
                  <p:spTgt spid="9"/>
                </p:tgtEl>
              </p:cMediaNode>
            </p:audio>
            <p:audio>
              <p:cMediaNode vol="80000">
                <p:cTn id="121" fill="hold" display="0">
                  <p:stCondLst>
                    <p:cond delay="indefinite"/>
                  </p:stCondLst>
                  <p:endCondLst>
                    <p:cond evt="onStopAudio" delay="0">
                      <p:tgtEl>
                        <p:sldTgt/>
                      </p:tgtEl>
                    </p:cond>
                  </p:endCondLst>
                </p:cTn>
                <p:tgtEl>
                  <p:spTgt spid="10"/>
                </p:tgtEl>
              </p:cMediaNode>
            </p:audio>
            <p:audio>
              <p:cMediaNode vol="80000">
                <p:cTn id="122" fill="hold" display="0">
                  <p:stCondLst>
                    <p:cond delay="indefinite"/>
                  </p:stCondLst>
                  <p:endCondLst>
                    <p:cond evt="onStopAudio" delay="0">
                      <p:tgtEl>
                        <p:sldTgt/>
                      </p:tgtEl>
                    </p:cond>
                  </p:endCondLst>
                </p:cTn>
                <p:tgtEl>
                  <p:spTgt spid="11"/>
                </p:tgtEl>
              </p:cMediaNode>
            </p:audio>
            <p:audio>
              <p:cMediaNode vol="80000">
                <p:cTn id="123" fill="hold" display="0">
                  <p:stCondLst>
                    <p:cond delay="indefinite"/>
                  </p:stCondLst>
                  <p:endCondLst>
                    <p:cond evt="onStopAudio" delay="0">
                      <p:tgtEl>
                        <p:sldTgt/>
                      </p:tgtEl>
                    </p:cond>
                  </p:endCondLst>
                </p:cTn>
                <p:tgtEl>
                  <p:spTgt spid="12"/>
                </p:tgtEl>
              </p:cMediaNode>
            </p:audio>
            <p:audio>
              <p:cMediaNode vol="80000">
                <p:cTn id="124" fill="hold" display="0">
                  <p:stCondLst>
                    <p:cond delay="indefinite"/>
                  </p:stCondLst>
                  <p:endCondLst>
                    <p:cond evt="onStopAudio" delay="0">
                      <p:tgtEl>
                        <p:sldTgt/>
                      </p:tgtEl>
                    </p:cond>
                  </p:endCondLst>
                </p:cTn>
                <p:tgtEl>
                  <p:spTgt spid="13"/>
                </p:tgtEl>
              </p:cMediaNode>
            </p:audio>
            <p:audio>
              <p:cMediaNode vol="80000">
                <p:cTn id="125" fill="hold" display="0">
                  <p:stCondLst>
                    <p:cond delay="indefinite"/>
                  </p:stCondLst>
                  <p:endCondLst>
                    <p:cond evt="onStopAudio" delay="0">
                      <p:tgtEl>
                        <p:sldTgt/>
                      </p:tgtEl>
                    </p:cond>
                  </p:endCondLst>
                </p:cTn>
                <p:tgtEl>
                  <p:spTgt spid="14"/>
                </p:tgtEl>
              </p:cMediaNode>
            </p:audio>
            <p:audio>
              <p:cMediaNode vol="80000">
                <p:cTn id="126" fill="hold" display="0">
                  <p:stCondLst>
                    <p:cond delay="indefinite"/>
                  </p:stCondLst>
                  <p:endCondLst>
                    <p:cond evt="onStopAudio" delay="0">
                      <p:tgtEl>
                        <p:sldTgt/>
                      </p:tgtEl>
                    </p:cond>
                  </p:endCondLst>
                </p:cTn>
                <p:tgtEl>
                  <p:spTgt spid="15"/>
                </p:tgtEl>
              </p:cMediaNode>
            </p:audio>
            <p:audio>
              <p:cMediaNode vol="80000">
                <p:cTn id="127" fill="hold" display="0">
                  <p:stCondLst>
                    <p:cond delay="indefinite"/>
                  </p:stCondLst>
                  <p:endCondLst>
                    <p:cond evt="onStopAudio" delay="0">
                      <p:tgtEl>
                        <p:sldTgt/>
                      </p:tgtEl>
                    </p:cond>
                  </p:endCondLst>
                </p:cTn>
                <p:tgtEl>
                  <p:spTgt spid="16"/>
                </p:tgtEl>
              </p:cMediaNode>
            </p:audio>
            <p:audio>
              <p:cMediaNode vol="80000">
                <p:cTn id="128" fill="hold" display="0">
                  <p:stCondLst>
                    <p:cond delay="indefinite"/>
                  </p:stCondLst>
                  <p:endCondLst>
                    <p:cond evt="onStopAudio" delay="0">
                      <p:tgtEl>
                        <p:sldTgt/>
                      </p:tgtEl>
                    </p:cond>
                  </p:endCondLst>
                </p:cTn>
                <p:tgtEl>
                  <p:spTgt spid="17"/>
                </p:tgtEl>
              </p:cMediaNode>
            </p:audio>
            <p:audio>
              <p:cMediaNode vol="80000">
                <p:cTn id="129" fill="hold" display="0">
                  <p:stCondLst>
                    <p:cond delay="indefinite"/>
                  </p:stCondLst>
                  <p:endCondLst>
                    <p:cond evt="onStopAudio" delay="0">
                      <p:tgtEl>
                        <p:sldTgt/>
                      </p:tgtEl>
                    </p:cond>
                  </p:endCondLst>
                </p:cTn>
                <p:tgtEl>
                  <p:spTgt spid="18"/>
                </p:tgtEl>
              </p:cMediaNode>
            </p:audio>
            <p:audio>
              <p:cMediaNode vol="80000">
                <p:cTn id="130" fill="hold" display="0">
                  <p:stCondLst>
                    <p:cond delay="indefinite"/>
                  </p:stCondLst>
                  <p:endCondLst>
                    <p:cond evt="onStopAudio" delay="0">
                      <p:tgtEl>
                        <p:sldTgt/>
                      </p:tgtEl>
                    </p:cond>
                  </p:endCondLst>
                </p:cTn>
                <p:tgtEl>
                  <p:spTgt spid="20"/>
                </p:tgtEl>
              </p:cMediaNode>
            </p:audio>
            <p:audio>
              <p:cMediaNode vol="80000">
                <p:cTn id="131" fill="hold" display="0">
                  <p:stCondLst>
                    <p:cond delay="indefinite"/>
                  </p:stCondLst>
                  <p:endCondLst>
                    <p:cond evt="onStopAudio" delay="0">
                      <p:tgtEl>
                        <p:sldTgt/>
                      </p:tgtEl>
                    </p:cond>
                  </p:endCondLst>
                </p:cTn>
                <p:tgtEl>
                  <p:spTgt spid="21"/>
                </p:tgtEl>
              </p:cMediaNode>
            </p:audio>
            <p:audio>
              <p:cMediaNode vol="80000">
                <p:cTn id="132" fill="hold" display="0">
                  <p:stCondLst>
                    <p:cond delay="indefinite"/>
                  </p:stCondLst>
                  <p:endCondLst>
                    <p:cond evt="onStopAudio" delay="0">
                      <p:tgtEl>
                        <p:sldTgt/>
                      </p:tgtEl>
                    </p:cond>
                  </p:endCondLst>
                </p:cTn>
                <p:tgtEl>
                  <p:spTgt spid="26"/>
                </p:tgtEl>
              </p:cMediaNode>
            </p:audio>
            <p:audio>
              <p:cMediaNode vol="80000">
                <p:cTn id="133" fill="hold" display="0">
                  <p:stCondLst>
                    <p:cond delay="indefinite"/>
                  </p:stCondLst>
                  <p:endCondLst>
                    <p:cond evt="onStopAudio" delay="0">
                      <p:tgtEl>
                        <p:sldTgt/>
                      </p:tgtEl>
                    </p:cond>
                  </p:endCondLst>
                </p:cTn>
                <p:tgtEl>
                  <p:spTgt spid="27"/>
                </p:tgtEl>
              </p:cMediaNode>
            </p:audio>
            <p:audio>
              <p:cMediaNode vol="80000">
                <p:cTn id="134" fill="hold" display="0">
                  <p:stCondLst>
                    <p:cond delay="indefinite"/>
                  </p:stCondLst>
                  <p:endCondLst>
                    <p:cond evt="onStopAudio" delay="0">
                      <p:tgtEl>
                        <p:sldTgt/>
                      </p:tgtEl>
                    </p:cond>
                  </p:endCondLst>
                </p:cTn>
                <p:tgtEl>
                  <p:spTgt spid="28"/>
                </p:tgtEl>
              </p:cMediaNode>
            </p:audio>
            <p:audio>
              <p:cMediaNode vol="80000">
                <p:cTn id="135" fill="hold" display="0">
                  <p:stCondLst>
                    <p:cond delay="indefinite"/>
                  </p:stCondLst>
                  <p:endCondLst>
                    <p:cond evt="onStopAudio" delay="0">
                      <p:tgtEl>
                        <p:sldTgt/>
                      </p:tgtEl>
                    </p:cond>
                  </p:endCondLst>
                </p:cTn>
                <p:tgtEl>
                  <p:spTgt spid="29"/>
                </p:tgtEl>
              </p:cMediaNode>
            </p:audio>
            <p:audio>
              <p:cMediaNode vol="80000">
                <p:cTn id="136" fill="hold" display="0">
                  <p:stCondLst>
                    <p:cond delay="indefinite"/>
                  </p:stCondLst>
                  <p:endCondLst>
                    <p:cond evt="onStopAudio" delay="0">
                      <p:tgtEl>
                        <p:sldTgt/>
                      </p:tgtEl>
                    </p:cond>
                  </p:endCondLst>
                </p:cTn>
                <p:tgtEl>
                  <p:spTgt spid="30"/>
                </p:tgtEl>
              </p:cMediaNode>
            </p:audio>
            <p:audio>
              <p:cMediaNode vol="80000">
                <p:cTn id="137" fill="hold" display="0">
                  <p:stCondLst>
                    <p:cond delay="indefinite"/>
                  </p:stCondLst>
                  <p:endCondLst>
                    <p:cond evt="onStopAudio" delay="0">
                      <p:tgtEl>
                        <p:sldTgt/>
                      </p:tgtEl>
                    </p:cond>
                  </p:endCondLst>
                </p:cTn>
                <p:tgtEl>
                  <p:spTgt spid="31"/>
                </p:tgtEl>
              </p:cMediaNode>
            </p:audio>
            <p:audio>
              <p:cMediaNode vol="80000">
                <p:cTn id="138" fill="hold" display="0">
                  <p:stCondLst>
                    <p:cond delay="indefinite"/>
                  </p:stCondLst>
                  <p:endCondLst>
                    <p:cond evt="onStopAudio" delay="0">
                      <p:tgtEl>
                        <p:sldTgt/>
                      </p:tgtEl>
                    </p:cond>
                  </p:endCondLst>
                </p:cTn>
                <p:tgtEl>
                  <p:spTgt spid="32"/>
                </p:tgtEl>
              </p:cMediaNode>
            </p:audio>
            <p:audio>
              <p:cMediaNode vol="80000">
                <p:cTn id="139" fill="hold" display="0">
                  <p:stCondLst>
                    <p:cond delay="indefinite"/>
                  </p:stCondLst>
                  <p:endCondLst>
                    <p:cond evt="onStopAudio" delay="0">
                      <p:tgtEl>
                        <p:sldTgt/>
                      </p:tgtEl>
                    </p:cond>
                  </p:endCondLst>
                </p:cTn>
                <p:tgtEl>
                  <p:spTgt spid="33"/>
                </p:tgtEl>
              </p:cMediaNode>
            </p:audio>
            <p:audio>
              <p:cMediaNode vol="80000">
                <p:cTn id="140" fill="hold" display="0">
                  <p:stCondLst>
                    <p:cond delay="indefinite"/>
                  </p:stCondLst>
                  <p:endCondLst>
                    <p:cond evt="onStopAudio" delay="0">
                      <p:tgtEl>
                        <p:sldTgt/>
                      </p:tgtEl>
                    </p:cond>
                  </p:endCondLst>
                </p:cTn>
                <p:tgtEl>
                  <p:spTgt spid="34"/>
                </p:tgtEl>
              </p:cMediaNode>
            </p:audio>
            <p:audio>
              <p:cMediaNode vol="80000">
                <p:cTn id="141" fill="hold" display="0">
                  <p:stCondLst>
                    <p:cond delay="indefinite"/>
                  </p:stCondLst>
                  <p:endCondLst>
                    <p:cond evt="onStopAudio" delay="0">
                      <p:tgtEl>
                        <p:sldTgt/>
                      </p:tgtEl>
                    </p:cond>
                  </p:endCondLst>
                </p:cTn>
                <p:tgtEl>
                  <p:spTgt spid="35"/>
                </p:tgtEl>
              </p:cMediaNode>
            </p:audio>
            <p:audio>
              <p:cMediaNode vol="80000">
                <p:cTn id="142" fill="hold" display="0">
                  <p:stCondLst>
                    <p:cond delay="indefinite"/>
                  </p:stCondLst>
                  <p:endCondLst>
                    <p:cond evt="onStopAudio" delay="0">
                      <p:tgtEl>
                        <p:sldTgt/>
                      </p:tgtEl>
                    </p:cond>
                  </p:endCondLst>
                </p:cTn>
                <p:tgtEl>
                  <p:spTgt spid="36"/>
                </p:tgtEl>
              </p:cMediaNode>
            </p:audio>
            <p:audio>
              <p:cMediaNode vol="80000">
                <p:cTn id="143" fill="hold" display="0">
                  <p:stCondLst>
                    <p:cond delay="indefinite"/>
                  </p:stCondLst>
                  <p:endCondLst>
                    <p:cond evt="onStopAudio" delay="0">
                      <p:tgtEl>
                        <p:sldTgt/>
                      </p:tgtEl>
                    </p:cond>
                  </p:endCondLst>
                </p:cTn>
                <p:tgtEl>
                  <p:spTgt spid="3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7D451A-9608-4210-A24D-8A0B088FADA7}"/>
              </a:ext>
            </a:extLst>
          </p:cNvPr>
          <p:cNvSpPr txBox="1"/>
          <p:nvPr/>
        </p:nvSpPr>
        <p:spPr>
          <a:xfrm>
            <a:off x="5456060" y="1190176"/>
            <a:ext cx="6469240" cy="4708981"/>
          </a:xfrm>
          <a:prstGeom prst="rect">
            <a:avLst/>
          </a:prstGeom>
          <a:noFill/>
        </p:spPr>
        <p:txBody>
          <a:bodyPr wrap="square" rtlCol="0">
            <a:spAutoFit/>
          </a:bodyPr>
          <a:lstStyle/>
          <a:p>
            <a:r>
              <a:rPr lang="en-US" sz="2000" dirty="0"/>
              <a:t>Consider the case where </a:t>
            </a:r>
            <a:r>
              <a:rPr lang="en-US" sz="2000" b="1" dirty="0">
                <a:solidFill>
                  <a:srgbClr val="0196E1"/>
                </a:solidFill>
              </a:rPr>
              <a:t>both the driver and passenger are talking simultaneously.</a:t>
            </a:r>
          </a:p>
          <a:p>
            <a:endParaRPr lang="en-US" sz="2000" dirty="0"/>
          </a:p>
          <a:p>
            <a:r>
              <a:rPr lang="en-US" sz="2000" dirty="0"/>
              <a:t>In Passenger Rejection Mode (SST), the driver’s voice is preserved while the passenger’s voice, ambient noise and echo are attenuated.</a:t>
            </a:r>
          </a:p>
          <a:p>
            <a:endParaRPr lang="en-US" sz="2000" dirty="0"/>
          </a:p>
          <a:p>
            <a:r>
              <a:rPr lang="en-US" sz="2000" dirty="0"/>
              <a:t>To hear the effect of the intelligent mixer in </a:t>
            </a:r>
            <a:r>
              <a:rPr lang="en-US" sz="2000" b="1" dirty="0">
                <a:solidFill>
                  <a:schemeClr val="accent2"/>
                </a:solidFill>
              </a:rPr>
              <a:t>SST mode,</a:t>
            </a:r>
            <a:r>
              <a:rPr lang="en-US" sz="2000" dirty="0"/>
              <a:t> </a:t>
            </a:r>
            <a:r>
              <a:rPr lang="en-US" sz="2000" b="1" dirty="0">
                <a:solidFill>
                  <a:schemeClr val="accent4"/>
                </a:solidFill>
              </a:rPr>
              <a:t>listen to the sound files </a:t>
            </a:r>
            <a:r>
              <a:rPr lang="en-US" sz="2000" dirty="0"/>
              <a:t>and compare between them: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Raw audio (driver’s mic)</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Single-mic ECNR output (driver’s mic)</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err="1"/>
              <a:t>IntelliMix</a:t>
            </a:r>
            <a:r>
              <a:rPr lang="en-US" sz="2000" dirty="0"/>
              <a:t> processed output, passenger rejection mode</a:t>
            </a:r>
          </a:p>
        </p:txBody>
      </p:sp>
      <p:sp>
        <p:nvSpPr>
          <p:cNvPr id="3" name="TextBox 2">
            <a:extLst>
              <a:ext uri="{FF2B5EF4-FFF2-40B4-BE49-F238E27FC236}">
                <a16:creationId xmlns:a16="http://schemas.microsoft.com/office/drawing/2014/main" id="{9D9B0E8B-643E-4B63-BC64-B76174D6450C}"/>
              </a:ext>
            </a:extLst>
          </p:cNvPr>
          <p:cNvSpPr txBox="1"/>
          <p:nvPr/>
        </p:nvSpPr>
        <p:spPr>
          <a:xfrm>
            <a:off x="131116" y="31646"/>
            <a:ext cx="11929767" cy="646331"/>
          </a:xfrm>
          <a:prstGeom prst="rect">
            <a:avLst/>
          </a:prstGeom>
          <a:noFill/>
        </p:spPr>
        <p:txBody>
          <a:bodyPr wrap="square" rtlCol="0">
            <a:spAutoFit/>
          </a:bodyPr>
          <a:lstStyle/>
          <a:p>
            <a:pPr algn="ctr"/>
            <a:r>
              <a:rPr lang="en-US" sz="3600" dirty="0"/>
              <a:t>How to listen: Passenger rejection mode</a:t>
            </a:r>
          </a:p>
        </p:txBody>
      </p:sp>
      <p:pic>
        <p:nvPicPr>
          <p:cNvPr id="5" name="Picture 4">
            <a:extLst>
              <a:ext uri="{FF2B5EF4-FFF2-40B4-BE49-F238E27FC236}">
                <a16:creationId xmlns:a16="http://schemas.microsoft.com/office/drawing/2014/main" id="{7B21441D-9AFA-4545-B797-6C93FB3F0075}"/>
              </a:ext>
            </a:extLst>
          </p:cNvPr>
          <p:cNvPicPr>
            <a:picLocks noChangeAspect="1"/>
          </p:cNvPicPr>
          <p:nvPr/>
        </p:nvPicPr>
        <p:blipFill rotWithShape="1">
          <a:blip r:embed="rId2"/>
          <a:srcRect l="29002"/>
          <a:stretch/>
        </p:blipFill>
        <p:spPr>
          <a:xfrm>
            <a:off x="698855" y="1714351"/>
            <a:ext cx="4328370" cy="3429297"/>
          </a:xfrm>
          <a:prstGeom prst="rect">
            <a:avLst/>
          </a:prstGeom>
        </p:spPr>
      </p:pic>
      <p:sp>
        <p:nvSpPr>
          <p:cNvPr id="40" name="Rectangle 39">
            <a:extLst>
              <a:ext uri="{FF2B5EF4-FFF2-40B4-BE49-F238E27FC236}">
                <a16:creationId xmlns:a16="http://schemas.microsoft.com/office/drawing/2014/main" id="{A2333DC9-7D72-48AD-9EC4-E7FCFE5883FD}"/>
              </a:ext>
            </a:extLst>
          </p:cNvPr>
          <p:cNvSpPr/>
          <p:nvPr/>
        </p:nvSpPr>
        <p:spPr>
          <a:xfrm>
            <a:off x="698855" y="2967457"/>
            <a:ext cx="4327038" cy="1746876"/>
          </a:xfrm>
          <a:prstGeom prst="rect">
            <a:avLst/>
          </a:prstGeom>
          <a:solidFill>
            <a:srgbClr val="0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41" name="Rectangle 40">
            <a:extLst>
              <a:ext uri="{FF2B5EF4-FFF2-40B4-BE49-F238E27FC236}">
                <a16:creationId xmlns:a16="http://schemas.microsoft.com/office/drawing/2014/main" id="{14CCB09B-1D04-41E6-88C7-E9C75A8A6625}"/>
              </a:ext>
            </a:extLst>
          </p:cNvPr>
          <p:cNvSpPr/>
          <p:nvPr/>
        </p:nvSpPr>
        <p:spPr>
          <a:xfrm>
            <a:off x="698855" y="1728218"/>
            <a:ext cx="3473414" cy="373905"/>
          </a:xfrm>
          <a:prstGeom prst="rect">
            <a:avLst/>
          </a:prstGeom>
          <a:solidFill>
            <a:srgbClr val="0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42" name="Rectangle 41">
            <a:extLst>
              <a:ext uri="{FF2B5EF4-FFF2-40B4-BE49-F238E27FC236}">
                <a16:creationId xmlns:a16="http://schemas.microsoft.com/office/drawing/2014/main" id="{1A1C2664-1527-4E3B-8F76-3592947BD470}"/>
              </a:ext>
            </a:extLst>
          </p:cNvPr>
          <p:cNvSpPr/>
          <p:nvPr/>
        </p:nvSpPr>
        <p:spPr>
          <a:xfrm>
            <a:off x="2387599" y="4766132"/>
            <a:ext cx="1784669" cy="353163"/>
          </a:xfrm>
          <a:prstGeom prst="rect">
            <a:avLst/>
          </a:prstGeom>
          <a:solidFill>
            <a:srgbClr val="0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43" name="Rectangle 42">
            <a:extLst>
              <a:ext uri="{FF2B5EF4-FFF2-40B4-BE49-F238E27FC236}">
                <a16:creationId xmlns:a16="http://schemas.microsoft.com/office/drawing/2014/main" id="{73AEE607-357C-4832-B350-7B14A7E5752F}"/>
              </a:ext>
            </a:extLst>
          </p:cNvPr>
          <p:cNvSpPr/>
          <p:nvPr/>
        </p:nvSpPr>
        <p:spPr>
          <a:xfrm>
            <a:off x="2387599" y="2126476"/>
            <a:ext cx="1784669" cy="353163"/>
          </a:xfrm>
          <a:prstGeom prst="rect">
            <a:avLst/>
          </a:prstGeom>
          <a:solidFill>
            <a:srgbClr val="0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44" name="Rectangle 43">
            <a:extLst>
              <a:ext uri="{FF2B5EF4-FFF2-40B4-BE49-F238E27FC236}">
                <a16:creationId xmlns:a16="http://schemas.microsoft.com/office/drawing/2014/main" id="{46896833-6481-4B4C-A16B-DA0E1F973E71}"/>
              </a:ext>
            </a:extLst>
          </p:cNvPr>
          <p:cNvSpPr/>
          <p:nvPr/>
        </p:nvSpPr>
        <p:spPr>
          <a:xfrm>
            <a:off x="2387599" y="2576074"/>
            <a:ext cx="1784669" cy="353163"/>
          </a:xfrm>
          <a:prstGeom prst="rect">
            <a:avLst/>
          </a:prstGeom>
          <a:solidFill>
            <a:srgbClr val="0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8" name="Rectangle 7">
            <a:extLst>
              <a:ext uri="{FF2B5EF4-FFF2-40B4-BE49-F238E27FC236}">
                <a16:creationId xmlns:a16="http://schemas.microsoft.com/office/drawing/2014/main" id="{7C303620-79D2-4BF9-B77E-CCEAF8B88D19}"/>
              </a:ext>
            </a:extLst>
          </p:cNvPr>
          <p:cNvSpPr/>
          <p:nvPr/>
        </p:nvSpPr>
        <p:spPr>
          <a:xfrm>
            <a:off x="4172269" y="1676131"/>
            <a:ext cx="854956" cy="3429297"/>
          </a:xfrm>
          <a:prstGeom prst="rect">
            <a:avLst/>
          </a:prstGeom>
          <a:solidFill>
            <a:srgbClr val="0196E1">
              <a:alpha val="14902"/>
            </a:srgbClr>
          </a:solidFill>
          <a:ln w="38100">
            <a:solidFill>
              <a:srgbClr val="0196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29" name="TextBox 28">
            <a:extLst>
              <a:ext uri="{FF2B5EF4-FFF2-40B4-BE49-F238E27FC236}">
                <a16:creationId xmlns:a16="http://schemas.microsoft.com/office/drawing/2014/main" id="{70F4227F-5970-43CC-87AC-EFF5530DEAF0}"/>
              </a:ext>
            </a:extLst>
          </p:cNvPr>
          <p:cNvSpPr txBox="1"/>
          <p:nvPr/>
        </p:nvSpPr>
        <p:spPr>
          <a:xfrm>
            <a:off x="708871" y="2119313"/>
            <a:ext cx="4327038" cy="429315"/>
          </a:xfrm>
          <a:prstGeom prst="rect">
            <a:avLst/>
          </a:prstGeom>
          <a:solidFill>
            <a:srgbClr val="FF0000">
              <a:alpha val="14902"/>
            </a:srgbClr>
          </a:solidFill>
          <a:ln w="38100">
            <a:solidFill>
              <a:srgbClr val="FF0000"/>
            </a:solidFill>
          </a:ln>
        </p:spPr>
        <p:txBody>
          <a:bodyPr wrap="square" rtlCol="0">
            <a:noAutofit/>
          </a:bodyPr>
          <a:lstStyle/>
          <a:p>
            <a:endParaRPr lang="en-US" sz="1400" dirty="0"/>
          </a:p>
        </p:txBody>
      </p:sp>
      <p:sp>
        <p:nvSpPr>
          <p:cNvPr id="31" name="TextBox 30">
            <a:extLst>
              <a:ext uri="{FF2B5EF4-FFF2-40B4-BE49-F238E27FC236}">
                <a16:creationId xmlns:a16="http://schemas.microsoft.com/office/drawing/2014/main" id="{ED8D9B22-0F8E-423F-8ADC-2D3983A5F08A}"/>
              </a:ext>
            </a:extLst>
          </p:cNvPr>
          <p:cNvSpPr txBox="1"/>
          <p:nvPr/>
        </p:nvSpPr>
        <p:spPr>
          <a:xfrm>
            <a:off x="708871" y="2524275"/>
            <a:ext cx="4327038" cy="429315"/>
          </a:xfrm>
          <a:prstGeom prst="rect">
            <a:avLst/>
          </a:prstGeom>
          <a:solidFill>
            <a:srgbClr val="FF0000">
              <a:alpha val="14902"/>
            </a:srgbClr>
          </a:solidFill>
          <a:ln w="38100">
            <a:solidFill>
              <a:srgbClr val="FF0000"/>
            </a:solidFill>
          </a:ln>
        </p:spPr>
        <p:txBody>
          <a:bodyPr wrap="square" rtlCol="0">
            <a:noAutofit/>
          </a:bodyPr>
          <a:lstStyle/>
          <a:p>
            <a:endParaRPr lang="en-US" sz="1400" dirty="0"/>
          </a:p>
        </p:txBody>
      </p:sp>
      <p:sp>
        <p:nvSpPr>
          <p:cNvPr id="32" name="TextBox 31">
            <a:extLst>
              <a:ext uri="{FF2B5EF4-FFF2-40B4-BE49-F238E27FC236}">
                <a16:creationId xmlns:a16="http://schemas.microsoft.com/office/drawing/2014/main" id="{FC273131-8D3A-43F0-94C8-04953B3CC9E5}"/>
              </a:ext>
            </a:extLst>
          </p:cNvPr>
          <p:cNvSpPr txBox="1"/>
          <p:nvPr/>
        </p:nvSpPr>
        <p:spPr>
          <a:xfrm>
            <a:off x="708871" y="4714333"/>
            <a:ext cx="4327038" cy="418541"/>
          </a:xfrm>
          <a:prstGeom prst="rect">
            <a:avLst/>
          </a:prstGeom>
          <a:solidFill>
            <a:srgbClr val="FF0000">
              <a:alpha val="14902"/>
            </a:srgbClr>
          </a:solidFill>
          <a:ln w="38100">
            <a:solidFill>
              <a:srgbClr val="FF0000"/>
            </a:solidFill>
          </a:ln>
        </p:spPr>
        <p:txBody>
          <a:bodyPr wrap="square" rtlCol="0">
            <a:noAutofit/>
          </a:bodyPr>
          <a:lstStyle/>
          <a:p>
            <a:endParaRPr lang="en-US" sz="1400" dirty="0"/>
          </a:p>
        </p:txBody>
      </p:sp>
      <p:sp>
        <p:nvSpPr>
          <p:cNvPr id="47" name="Oval 46">
            <a:extLst>
              <a:ext uri="{FF2B5EF4-FFF2-40B4-BE49-F238E27FC236}">
                <a16:creationId xmlns:a16="http://schemas.microsoft.com/office/drawing/2014/main" id="{1005E3FE-D8FA-4B91-92CA-4E924AC5C66C}"/>
              </a:ext>
            </a:extLst>
          </p:cNvPr>
          <p:cNvSpPr/>
          <p:nvPr/>
        </p:nvSpPr>
        <p:spPr>
          <a:xfrm>
            <a:off x="4228330" y="2133180"/>
            <a:ext cx="728180" cy="408285"/>
          </a:xfrm>
          <a:custGeom>
            <a:avLst/>
            <a:gdLst>
              <a:gd name="connsiteX0" fmla="*/ 0 w 728180"/>
              <a:gd name="connsiteY0" fmla="*/ 204143 h 408285"/>
              <a:gd name="connsiteX1" fmla="*/ 364090 w 728180"/>
              <a:gd name="connsiteY1" fmla="*/ 0 h 408285"/>
              <a:gd name="connsiteX2" fmla="*/ 728180 w 728180"/>
              <a:gd name="connsiteY2" fmla="*/ 204143 h 408285"/>
              <a:gd name="connsiteX3" fmla="*/ 364090 w 728180"/>
              <a:gd name="connsiteY3" fmla="*/ 408286 h 408285"/>
              <a:gd name="connsiteX4" fmla="*/ 0 w 728180"/>
              <a:gd name="connsiteY4" fmla="*/ 204143 h 408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180" h="408285" extrusionOk="0">
                <a:moveTo>
                  <a:pt x="0" y="204143"/>
                </a:moveTo>
                <a:cubicBezTo>
                  <a:pt x="-12819" y="55561"/>
                  <a:pt x="161217" y="-21749"/>
                  <a:pt x="364090" y="0"/>
                </a:cubicBezTo>
                <a:cubicBezTo>
                  <a:pt x="541829" y="-5653"/>
                  <a:pt x="709331" y="94948"/>
                  <a:pt x="728180" y="204143"/>
                </a:cubicBezTo>
                <a:cubicBezTo>
                  <a:pt x="734640" y="330553"/>
                  <a:pt x="589306" y="398260"/>
                  <a:pt x="364090" y="408286"/>
                </a:cubicBezTo>
                <a:cubicBezTo>
                  <a:pt x="188319" y="409484"/>
                  <a:pt x="1369" y="332526"/>
                  <a:pt x="0" y="204143"/>
                </a:cubicBezTo>
                <a:close/>
              </a:path>
            </a:pathLst>
          </a:custGeom>
          <a:noFill/>
          <a:ln w="38100">
            <a:solidFill>
              <a:schemeClr val="accent4"/>
            </a:solidFill>
            <a:extLst>
              <a:ext uri="{C807C97D-BFC1-408E-A445-0C87EB9F89A2}">
                <ask:lineSketchStyleProps xmlns:ask="http://schemas.microsoft.com/office/drawing/2018/sketchyshapes" sd="264327539">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48" name="Oval 47">
            <a:extLst>
              <a:ext uri="{FF2B5EF4-FFF2-40B4-BE49-F238E27FC236}">
                <a16:creationId xmlns:a16="http://schemas.microsoft.com/office/drawing/2014/main" id="{64685DDE-45BA-42E4-9FCB-FFAD8D771F1E}"/>
              </a:ext>
            </a:extLst>
          </p:cNvPr>
          <p:cNvSpPr/>
          <p:nvPr/>
        </p:nvSpPr>
        <p:spPr>
          <a:xfrm>
            <a:off x="4228330" y="2549732"/>
            <a:ext cx="728180" cy="408285"/>
          </a:xfrm>
          <a:custGeom>
            <a:avLst/>
            <a:gdLst>
              <a:gd name="connsiteX0" fmla="*/ 0 w 728180"/>
              <a:gd name="connsiteY0" fmla="*/ 204143 h 408285"/>
              <a:gd name="connsiteX1" fmla="*/ 364090 w 728180"/>
              <a:gd name="connsiteY1" fmla="*/ 0 h 408285"/>
              <a:gd name="connsiteX2" fmla="*/ 728180 w 728180"/>
              <a:gd name="connsiteY2" fmla="*/ 204143 h 408285"/>
              <a:gd name="connsiteX3" fmla="*/ 364090 w 728180"/>
              <a:gd name="connsiteY3" fmla="*/ 408286 h 408285"/>
              <a:gd name="connsiteX4" fmla="*/ 0 w 728180"/>
              <a:gd name="connsiteY4" fmla="*/ 204143 h 408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180" h="408285" extrusionOk="0">
                <a:moveTo>
                  <a:pt x="0" y="204143"/>
                </a:moveTo>
                <a:cubicBezTo>
                  <a:pt x="-12819" y="55561"/>
                  <a:pt x="161217" y="-21749"/>
                  <a:pt x="364090" y="0"/>
                </a:cubicBezTo>
                <a:cubicBezTo>
                  <a:pt x="541829" y="-5653"/>
                  <a:pt x="709331" y="94948"/>
                  <a:pt x="728180" y="204143"/>
                </a:cubicBezTo>
                <a:cubicBezTo>
                  <a:pt x="734640" y="330553"/>
                  <a:pt x="589306" y="398260"/>
                  <a:pt x="364090" y="408286"/>
                </a:cubicBezTo>
                <a:cubicBezTo>
                  <a:pt x="188319" y="409484"/>
                  <a:pt x="1369" y="332526"/>
                  <a:pt x="0" y="204143"/>
                </a:cubicBezTo>
                <a:close/>
              </a:path>
            </a:pathLst>
          </a:custGeom>
          <a:noFill/>
          <a:ln w="38100">
            <a:solidFill>
              <a:schemeClr val="accent4"/>
            </a:solidFill>
            <a:extLst>
              <a:ext uri="{C807C97D-BFC1-408E-A445-0C87EB9F89A2}">
                <ask:lineSketchStyleProps xmlns:ask="http://schemas.microsoft.com/office/drawing/2018/sketchyshapes" sd="264327539">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49" name="Oval 48">
            <a:extLst>
              <a:ext uri="{FF2B5EF4-FFF2-40B4-BE49-F238E27FC236}">
                <a16:creationId xmlns:a16="http://schemas.microsoft.com/office/drawing/2014/main" id="{470B5313-84A6-4E85-860A-483E4E96D116}"/>
              </a:ext>
            </a:extLst>
          </p:cNvPr>
          <p:cNvSpPr/>
          <p:nvPr/>
        </p:nvSpPr>
        <p:spPr>
          <a:xfrm>
            <a:off x="4228330" y="4726305"/>
            <a:ext cx="728180" cy="408285"/>
          </a:xfrm>
          <a:custGeom>
            <a:avLst/>
            <a:gdLst>
              <a:gd name="connsiteX0" fmla="*/ 0 w 728180"/>
              <a:gd name="connsiteY0" fmla="*/ 204143 h 408285"/>
              <a:gd name="connsiteX1" fmla="*/ 364090 w 728180"/>
              <a:gd name="connsiteY1" fmla="*/ 0 h 408285"/>
              <a:gd name="connsiteX2" fmla="*/ 728180 w 728180"/>
              <a:gd name="connsiteY2" fmla="*/ 204143 h 408285"/>
              <a:gd name="connsiteX3" fmla="*/ 364090 w 728180"/>
              <a:gd name="connsiteY3" fmla="*/ 408286 h 408285"/>
              <a:gd name="connsiteX4" fmla="*/ 0 w 728180"/>
              <a:gd name="connsiteY4" fmla="*/ 204143 h 408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180" h="408285" extrusionOk="0">
                <a:moveTo>
                  <a:pt x="0" y="204143"/>
                </a:moveTo>
                <a:cubicBezTo>
                  <a:pt x="-12819" y="55561"/>
                  <a:pt x="161217" y="-21749"/>
                  <a:pt x="364090" y="0"/>
                </a:cubicBezTo>
                <a:cubicBezTo>
                  <a:pt x="541829" y="-5653"/>
                  <a:pt x="709331" y="94948"/>
                  <a:pt x="728180" y="204143"/>
                </a:cubicBezTo>
                <a:cubicBezTo>
                  <a:pt x="734640" y="330553"/>
                  <a:pt x="589306" y="398260"/>
                  <a:pt x="364090" y="408286"/>
                </a:cubicBezTo>
                <a:cubicBezTo>
                  <a:pt x="188319" y="409484"/>
                  <a:pt x="1369" y="332526"/>
                  <a:pt x="0" y="204143"/>
                </a:cubicBezTo>
                <a:close/>
              </a:path>
            </a:pathLst>
          </a:custGeom>
          <a:noFill/>
          <a:ln w="38100">
            <a:solidFill>
              <a:schemeClr val="accent4"/>
            </a:solidFill>
            <a:extLst>
              <a:ext uri="{C807C97D-BFC1-408E-A445-0C87EB9F89A2}">
                <ask:lineSketchStyleProps xmlns:ask="http://schemas.microsoft.com/office/drawing/2018/sketchyshapes" sd="264327539">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2" name="Rectangle 1">
            <a:extLst>
              <a:ext uri="{FF2B5EF4-FFF2-40B4-BE49-F238E27FC236}">
                <a16:creationId xmlns:a16="http://schemas.microsoft.com/office/drawing/2014/main" id="{ADE07230-BB95-4692-AB13-D363D2C7061D}"/>
              </a:ext>
            </a:extLst>
          </p:cNvPr>
          <p:cNvSpPr/>
          <p:nvPr/>
        </p:nvSpPr>
        <p:spPr>
          <a:xfrm>
            <a:off x="708871" y="5188284"/>
            <a:ext cx="4062651" cy="523220"/>
          </a:xfrm>
          <a:prstGeom prst="rect">
            <a:avLst/>
          </a:prstGeom>
        </p:spPr>
        <p:txBody>
          <a:bodyPr wrap="none">
            <a:spAutoFit/>
          </a:bodyPr>
          <a:lstStyle/>
          <a:p>
            <a:r>
              <a:rPr lang="en-US" sz="1400" b="1" i="1" u="sng" dirty="0"/>
              <a:t>On the slides that follow (slides 7-14),</a:t>
            </a:r>
          </a:p>
          <a:p>
            <a:r>
              <a:rPr lang="en-US" sz="1400" b="1" i="1" dirty="0"/>
              <a:t>Click on a sound icon to play the associated .wav file</a:t>
            </a:r>
          </a:p>
        </p:txBody>
      </p:sp>
    </p:spTree>
    <p:extLst>
      <p:ext uri="{BB962C8B-B14F-4D97-AF65-F5344CB8AC3E}">
        <p14:creationId xmlns:p14="http://schemas.microsoft.com/office/powerpoint/2010/main" val="7878459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7D451A-9608-4210-A24D-8A0B088FADA7}"/>
              </a:ext>
            </a:extLst>
          </p:cNvPr>
          <p:cNvSpPr txBox="1"/>
          <p:nvPr/>
        </p:nvSpPr>
        <p:spPr>
          <a:xfrm>
            <a:off x="317177" y="957718"/>
            <a:ext cx="6370260" cy="5940088"/>
          </a:xfrm>
          <a:prstGeom prst="rect">
            <a:avLst/>
          </a:prstGeom>
          <a:noFill/>
        </p:spPr>
        <p:txBody>
          <a:bodyPr wrap="square" rtlCol="0">
            <a:spAutoFit/>
          </a:bodyPr>
          <a:lstStyle/>
          <a:p>
            <a:r>
              <a:rPr lang="en-US" sz="2000" dirty="0"/>
              <a:t>In Intelligent Mixing Mode (IMT), both the driver’s and passenger’s voices are preserved, while ambient noise and echo are attenuated. This is most easily observed in example files where driver and passenger speak simultaneously.</a:t>
            </a:r>
          </a:p>
          <a:p>
            <a:endParaRPr lang="en-US" sz="2000" dirty="0"/>
          </a:p>
          <a:p>
            <a:r>
              <a:rPr lang="en-US" sz="2000" dirty="0"/>
              <a:t>To hear the effect of the intelligent mixer in </a:t>
            </a:r>
            <a:r>
              <a:rPr lang="en-US" sz="2000" b="1" dirty="0">
                <a:solidFill>
                  <a:schemeClr val="accent2"/>
                </a:solidFill>
              </a:rPr>
              <a:t>IMT mode, </a:t>
            </a:r>
            <a:r>
              <a:rPr lang="en-US" sz="2000" b="1" dirty="0">
                <a:solidFill>
                  <a:schemeClr val="accent4"/>
                </a:solidFill>
              </a:rPr>
              <a:t>listen to the sound files </a:t>
            </a:r>
            <a:r>
              <a:rPr lang="en-US" sz="2000" dirty="0"/>
              <a:t>and compare between them: </a:t>
            </a:r>
          </a:p>
          <a:p>
            <a:endParaRPr lang="en-US" sz="2000" dirty="0"/>
          </a:p>
          <a:p>
            <a:pPr marL="342900" indent="-342900">
              <a:buFont typeface="Arial" panose="020B0604020202020204" pitchFamily="34" charset="0"/>
              <a:buChar char="•"/>
            </a:pPr>
            <a:r>
              <a:rPr lang="en-US" sz="2000" dirty="0"/>
              <a:t>Raw audio (driver’s mic)</a:t>
            </a:r>
          </a:p>
          <a:p>
            <a:pPr marL="342900" indent="-342900">
              <a:buFont typeface="Arial" panose="020B0604020202020204" pitchFamily="34" charset="0"/>
              <a:buChar char="•"/>
            </a:pPr>
            <a:r>
              <a:rPr lang="en-US" sz="2000" dirty="0"/>
              <a:t>Raw audio (passenger’s mic)</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Single-mic ECNR output (driver’s mic)</a:t>
            </a:r>
          </a:p>
          <a:p>
            <a:pPr marL="342900" indent="-342900">
              <a:buFont typeface="Arial" panose="020B0604020202020204" pitchFamily="34" charset="0"/>
              <a:buChar char="•"/>
            </a:pPr>
            <a:r>
              <a:rPr lang="en-US" sz="2000" dirty="0"/>
              <a:t>Single-mic ECNR output (passenger’s mic)</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Simple sum of post-ECNR signals </a:t>
            </a:r>
            <a:br>
              <a:rPr lang="en-US" sz="2000" dirty="0"/>
            </a:br>
            <a:r>
              <a:rPr lang="en-US" sz="2000" dirty="0"/>
              <a:t>(i.e. no Intelligent Mixer processing)</a:t>
            </a:r>
          </a:p>
          <a:p>
            <a:pPr marL="342900" indent="-342900">
              <a:buFont typeface="Arial" panose="020B0604020202020204" pitchFamily="34" charset="0"/>
              <a:buChar char="•"/>
            </a:pPr>
            <a:r>
              <a:rPr lang="en-US" sz="2000" dirty="0"/>
              <a:t>Intelligent Mixer processed output</a:t>
            </a:r>
          </a:p>
          <a:p>
            <a:endParaRPr lang="en-US" sz="2000" dirty="0"/>
          </a:p>
        </p:txBody>
      </p:sp>
      <p:sp>
        <p:nvSpPr>
          <p:cNvPr id="3" name="TextBox 2">
            <a:extLst>
              <a:ext uri="{FF2B5EF4-FFF2-40B4-BE49-F238E27FC236}">
                <a16:creationId xmlns:a16="http://schemas.microsoft.com/office/drawing/2014/main" id="{9D9B0E8B-643E-4B63-BC64-B76174D6450C}"/>
              </a:ext>
            </a:extLst>
          </p:cNvPr>
          <p:cNvSpPr txBox="1"/>
          <p:nvPr/>
        </p:nvSpPr>
        <p:spPr>
          <a:xfrm>
            <a:off x="131116" y="31646"/>
            <a:ext cx="11929767" cy="646331"/>
          </a:xfrm>
          <a:prstGeom prst="rect">
            <a:avLst/>
          </a:prstGeom>
          <a:noFill/>
        </p:spPr>
        <p:txBody>
          <a:bodyPr wrap="square" rtlCol="0">
            <a:spAutoFit/>
          </a:bodyPr>
          <a:lstStyle/>
          <a:p>
            <a:pPr algn="ctr"/>
            <a:r>
              <a:rPr lang="en-US" sz="3600" dirty="0"/>
              <a:t>How to listen: Intelligent Mixing mode</a:t>
            </a:r>
          </a:p>
        </p:txBody>
      </p:sp>
      <p:pic>
        <p:nvPicPr>
          <p:cNvPr id="5" name="Picture 4">
            <a:extLst>
              <a:ext uri="{FF2B5EF4-FFF2-40B4-BE49-F238E27FC236}">
                <a16:creationId xmlns:a16="http://schemas.microsoft.com/office/drawing/2014/main" id="{7B21441D-9AFA-4545-B797-6C93FB3F0075}"/>
              </a:ext>
            </a:extLst>
          </p:cNvPr>
          <p:cNvPicPr>
            <a:picLocks noChangeAspect="1"/>
          </p:cNvPicPr>
          <p:nvPr/>
        </p:nvPicPr>
        <p:blipFill rotWithShape="1">
          <a:blip r:embed="rId2"/>
          <a:srcRect l="29002"/>
          <a:stretch/>
        </p:blipFill>
        <p:spPr>
          <a:xfrm>
            <a:off x="6758152" y="1755017"/>
            <a:ext cx="4328370" cy="3429297"/>
          </a:xfrm>
          <a:prstGeom prst="rect">
            <a:avLst/>
          </a:prstGeom>
        </p:spPr>
      </p:pic>
      <p:sp>
        <p:nvSpPr>
          <p:cNvPr id="40" name="Rectangle 39">
            <a:extLst>
              <a:ext uri="{FF2B5EF4-FFF2-40B4-BE49-F238E27FC236}">
                <a16:creationId xmlns:a16="http://schemas.microsoft.com/office/drawing/2014/main" id="{A2333DC9-7D72-48AD-9EC4-E7FCFE5883FD}"/>
              </a:ext>
            </a:extLst>
          </p:cNvPr>
          <p:cNvSpPr/>
          <p:nvPr/>
        </p:nvSpPr>
        <p:spPr>
          <a:xfrm>
            <a:off x="6758152" y="4730645"/>
            <a:ext cx="4327038" cy="429316"/>
          </a:xfrm>
          <a:prstGeom prst="rect">
            <a:avLst/>
          </a:prstGeom>
          <a:solidFill>
            <a:srgbClr val="0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41" name="Rectangle 40">
            <a:extLst>
              <a:ext uri="{FF2B5EF4-FFF2-40B4-BE49-F238E27FC236}">
                <a16:creationId xmlns:a16="http://schemas.microsoft.com/office/drawing/2014/main" id="{14CCB09B-1D04-41E6-88C7-E9C75A8A6625}"/>
              </a:ext>
            </a:extLst>
          </p:cNvPr>
          <p:cNvSpPr/>
          <p:nvPr/>
        </p:nvSpPr>
        <p:spPr>
          <a:xfrm>
            <a:off x="6758152" y="1768884"/>
            <a:ext cx="3473414" cy="373905"/>
          </a:xfrm>
          <a:prstGeom prst="rect">
            <a:avLst/>
          </a:prstGeom>
          <a:solidFill>
            <a:srgbClr val="0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42" name="Rectangle 41">
            <a:extLst>
              <a:ext uri="{FF2B5EF4-FFF2-40B4-BE49-F238E27FC236}">
                <a16:creationId xmlns:a16="http://schemas.microsoft.com/office/drawing/2014/main" id="{1A1C2664-1527-4E3B-8F76-3592947BD470}"/>
              </a:ext>
            </a:extLst>
          </p:cNvPr>
          <p:cNvSpPr/>
          <p:nvPr/>
        </p:nvSpPr>
        <p:spPr>
          <a:xfrm>
            <a:off x="8446896" y="4806798"/>
            <a:ext cx="1784669" cy="353163"/>
          </a:xfrm>
          <a:prstGeom prst="rect">
            <a:avLst/>
          </a:prstGeom>
          <a:solidFill>
            <a:srgbClr val="0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43" name="Rectangle 42">
            <a:extLst>
              <a:ext uri="{FF2B5EF4-FFF2-40B4-BE49-F238E27FC236}">
                <a16:creationId xmlns:a16="http://schemas.microsoft.com/office/drawing/2014/main" id="{73AEE607-357C-4832-B350-7B14A7E5752F}"/>
              </a:ext>
            </a:extLst>
          </p:cNvPr>
          <p:cNvSpPr/>
          <p:nvPr/>
        </p:nvSpPr>
        <p:spPr>
          <a:xfrm>
            <a:off x="8446896" y="2167142"/>
            <a:ext cx="1784669" cy="353163"/>
          </a:xfrm>
          <a:prstGeom prst="rect">
            <a:avLst/>
          </a:prstGeom>
          <a:solidFill>
            <a:srgbClr val="0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44" name="Rectangle 43">
            <a:extLst>
              <a:ext uri="{FF2B5EF4-FFF2-40B4-BE49-F238E27FC236}">
                <a16:creationId xmlns:a16="http://schemas.microsoft.com/office/drawing/2014/main" id="{46896833-6481-4B4C-A16B-DA0E1F973E71}"/>
              </a:ext>
            </a:extLst>
          </p:cNvPr>
          <p:cNvSpPr/>
          <p:nvPr/>
        </p:nvSpPr>
        <p:spPr>
          <a:xfrm>
            <a:off x="8446896" y="2616740"/>
            <a:ext cx="1784669" cy="353163"/>
          </a:xfrm>
          <a:prstGeom prst="rect">
            <a:avLst/>
          </a:prstGeom>
          <a:solidFill>
            <a:srgbClr val="0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8" name="Rectangle 7">
            <a:extLst>
              <a:ext uri="{FF2B5EF4-FFF2-40B4-BE49-F238E27FC236}">
                <a16:creationId xmlns:a16="http://schemas.microsoft.com/office/drawing/2014/main" id="{7C303620-79D2-4BF9-B77E-CCEAF8B88D19}"/>
              </a:ext>
            </a:extLst>
          </p:cNvPr>
          <p:cNvSpPr/>
          <p:nvPr/>
        </p:nvSpPr>
        <p:spPr>
          <a:xfrm>
            <a:off x="10231566" y="1716797"/>
            <a:ext cx="854956" cy="3429297"/>
          </a:xfrm>
          <a:prstGeom prst="rect">
            <a:avLst/>
          </a:prstGeom>
          <a:solidFill>
            <a:srgbClr val="0196E1">
              <a:alpha val="14902"/>
            </a:srgbClr>
          </a:solidFill>
          <a:ln w="38100">
            <a:solidFill>
              <a:srgbClr val="0196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29" name="TextBox 28">
            <a:extLst>
              <a:ext uri="{FF2B5EF4-FFF2-40B4-BE49-F238E27FC236}">
                <a16:creationId xmlns:a16="http://schemas.microsoft.com/office/drawing/2014/main" id="{70F4227F-5970-43CC-87AC-EFF5530DEAF0}"/>
              </a:ext>
            </a:extLst>
          </p:cNvPr>
          <p:cNvSpPr txBox="1"/>
          <p:nvPr/>
        </p:nvSpPr>
        <p:spPr>
          <a:xfrm>
            <a:off x="6768168" y="2159979"/>
            <a:ext cx="4327038" cy="429315"/>
          </a:xfrm>
          <a:prstGeom prst="rect">
            <a:avLst/>
          </a:prstGeom>
          <a:solidFill>
            <a:srgbClr val="FF0000">
              <a:alpha val="14902"/>
            </a:srgbClr>
          </a:solidFill>
          <a:ln w="38100">
            <a:solidFill>
              <a:srgbClr val="FF0000"/>
            </a:solidFill>
          </a:ln>
        </p:spPr>
        <p:txBody>
          <a:bodyPr wrap="square" rtlCol="0">
            <a:noAutofit/>
          </a:bodyPr>
          <a:lstStyle/>
          <a:p>
            <a:endParaRPr lang="en-US" sz="1400" dirty="0"/>
          </a:p>
        </p:txBody>
      </p:sp>
      <p:sp>
        <p:nvSpPr>
          <p:cNvPr id="31" name="TextBox 30">
            <a:extLst>
              <a:ext uri="{FF2B5EF4-FFF2-40B4-BE49-F238E27FC236}">
                <a16:creationId xmlns:a16="http://schemas.microsoft.com/office/drawing/2014/main" id="{ED8D9B22-0F8E-423F-8ADC-2D3983A5F08A}"/>
              </a:ext>
            </a:extLst>
          </p:cNvPr>
          <p:cNvSpPr txBox="1"/>
          <p:nvPr/>
        </p:nvSpPr>
        <p:spPr>
          <a:xfrm>
            <a:off x="6768168" y="2564941"/>
            <a:ext cx="4327038" cy="429315"/>
          </a:xfrm>
          <a:prstGeom prst="rect">
            <a:avLst/>
          </a:prstGeom>
          <a:solidFill>
            <a:srgbClr val="FF0000">
              <a:alpha val="14902"/>
            </a:srgbClr>
          </a:solidFill>
          <a:ln w="38100">
            <a:solidFill>
              <a:srgbClr val="FF0000"/>
            </a:solidFill>
          </a:ln>
        </p:spPr>
        <p:txBody>
          <a:bodyPr wrap="square" rtlCol="0">
            <a:noAutofit/>
          </a:bodyPr>
          <a:lstStyle/>
          <a:p>
            <a:endParaRPr lang="en-US" sz="1400" dirty="0"/>
          </a:p>
        </p:txBody>
      </p:sp>
      <p:sp>
        <p:nvSpPr>
          <p:cNvPr id="32" name="TextBox 31">
            <a:extLst>
              <a:ext uri="{FF2B5EF4-FFF2-40B4-BE49-F238E27FC236}">
                <a16:creationId xmlns:a16="http://schemas.microsoft.com/office/drawing/2014/main" id="{FC273131-8D3A-43F0-94C8-04953B3CC9E5}"/>
              </a:ext>
            </a:extLst>
          </p:cNvPr>
          <p:cNvSpPr txBox="1"/>
          <p:nvPr/>
        </p:nvSpPr>
        <p:spPr>
          <a:xfrm>
            <a:off x="6768168" y="4336654"/>
            <a:ext cx="4327038" cy="418541"/>
          </a:xfrm>
          <a:prstGeom prst="rect">
            <a:avLst/>
          </a:prstGeom>
          <a:solidFill>
            <a:srgbClr val="FF0000">
              <a:alpha val="14902"/>
            </a:srgbClr>
          </a:solidFill>
          <a:ln w="38100">
            <a:solidFill>
              <a:srgbClr val="FF0000"/>
            </a:solidFill>
          </a:ln>
        </p:spPr>
        <p:txBody>
          <a:bodyPr wrap="square" rtlCol="0">
            <a:noAutofit/>
          </a:bodyPr>
          <a:lstStyle/>
          <a:p>
            <a:endParaRPr lang="en-US" sz="1400" dirty="0"/>
          </a:p>
        </p:txBody>
      </p:sp>
      <p:sp>
        <p:nvSpPr>
          <p:cNvPr id="47" name="Oval 46">
            <a:extLst>
              <a:ext uri="{FF2B5EF4-FFF2-40B4-BE49-F238E27FC236}">
                <a16:creationId xmlns:a16="http://schemas.microsoft.com/office/drawing/2014/main" id="{1005E3FE-D8FA-4B91-92CA-4E924AC5C66C}"/>
              </a:ext>
            </a:extLst>
          </p:cNvPr>
          <p:cNvSpPr/>
          <p:nvPr/>
        </p:nvSpPr>
        <p:spPr>
          <a:xfrm>
            <a:off x="10287627" y="2173846"/>
            <a:ext cx="728180" cy="408285"/>
          </a:xfrm>
          <a:custGeom>
            <a:avLst/>
            <a:gdLst>
              <a:gd name="connsiteX0" fmla="*/ 0 w 728180"/>
              <a:gd name="connsiteY0" fmla="*/ 204143 h 408285"/>
              <a:gd name="connsiteX1" fmla="*/ 364090 w 728180"/>
              <a:gd name="connsiteY1" fmla="*/ 0 h 408285"/>
              <a:gd name="connsiteX2" fmla="*/ 728180 w 728180"/>
              <a:gd name="connsiteY2" fmla="*/ 204143 h 408285"/>
              <a:gd name="connsiteX3" fmla="*/ 364090 w 728180"/>
              <a:gd name="connsiteY3" fmla="*/ 408286 h 408285"/>
              <a:gd name="connsiteX4" fmla="*/ 0 w 728180"/>
              <a:gd name="connsiteY4" fmla="*/ 204143 h 408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180" h="408285" extrusionOk="0">
                <a:moveTo>
                  <a:pt x="0" y="204143"/>
                </a:moveTo>
                <a:cubicBezTo>
                  <a:pt x="-12819" y="55561"/>
                  <a:pt x="161217" y="-21749"/>
                  <a:pt x="364090" y="0"/>
                </a:cubicBezTo>
                <a:cubicBezTo>
                  <a:pt x="541829" y="-5653"/>
                  <a:pt x="709331" y="94948"/>
                  <a:pt x="728180" y="204143"/>
                </a:cubicBezTo>
                <a:cubicBezTo>
                  <a:pt x="734640" y="330553"/>
                  <a:pt x="589306" y="398260"/>
                  <a:pt x="364090" y="408286"/>
                </a:cubicBezTo>
                <a:cubicBezTo>
                  <a:pt x="188319" y="409484"/>
                  <a:pt x="1369" y="332526"/>
                  <a:pt x="0" y="204143"/>
                </a:cubicBezTo>
                <a:close/>
              </a:path>
            </a:pathLst>
          </a:custGeom>
          <a:noFill/>
          <a:ln w="38100">
            <a:solidFill>
              <a:schemeClr val="accent4"/>
            </a:solidFill>
            <a:extLst>
              <a:ext uri="{C807C97D-BFC1-408E-A445-0C87EB9F89A2}">
                <ask:lineSketchStyleProps xmlns:ask="http://schemas.microsoft.com/office/drawing/2018/sketchyshapes" sd="264327539">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48" name="Oval 47">
            <a:extLst>
              <a:ext uri="{FF2B5EF4-FFF2-40B4-BE49-F238E27FC236}">
                <a16:creationId xmlns:a16="http://schemas.microsoft.com/office/drawing/2014/main" id="{64685DDE-45BA-42E4-9FCB-FFAD8D771F1E}"/>
              </a:ext>
            </a:extLst>
          </p:cNvPr>
          <p:cNvSpPr/>
          <p:nvPr/>
        </p:nvSpPr>
        <p:spPr>
          <a:xfrm>
            <a:off x="10287627" y="2590398"/>
            <a:ext cx="728180" cy="408285"/>
          </a:xfrm>
          <a:custGeom>
            <a:avLst/>
            <a:gdLst>
              <a:gd name="connsiteX0" fmla="*/ 0 w 728180"/>
              <a:gd name="connsiteY0" fmla="*/ 204143 h 408285"/>
              <a:gd name="connsiteX1" fmla="*/ 364090 w 728180"/>
              <a:gd name="connsiteY1" fmla="*/ 0 h 408285"/>
              <a:gd name="connsiteX2" fmla="*/ 728180 w 728180"/>
              <a:gd name="connsiteY2" fmla="*/ 204143 h 408285"/>
              <a:gd name="connsiteX3" fmla="*/ 364090 w 728180"/>
              <a:gd name="connsiteY3" fmla="*/ 408286 h 408285"/>
              <a:gd name="connsiteX4" fmla="*/ 0 w 728180"/>
              <a:gd name="connsiteY4" fmla="*/ 204143 h 408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180" h="408285" extrusionOk="0">
                <a:moveTo>
                  <a:pt x="0" y="204143"/>
                </a:moveTo>
                <a:cubicBezTo>
                  <a:pt x="-12819" y="55561"/>
                  <a:pt x="161217" y="-21749"/>
                  <a:pt x="364090" y="0"/>
                </a:cubicBezTo>
                <a:cubicBezTo>
                  <a:pt x="541829" y="-5653"/>
                  <a:pt x="709331" y="94948"/>
                  <a:pt x="728180" y="204143"/>
                </a:cubicBezTo>
                <a:cubicBezTo>
                  <a:pt x="734640" y="330553"/>
                  <a:pt x="589306" y="398260"/>
                  <a:pt x="364090" y="408286"/>
                </a:cubicBezTo>
                <a:cubicBezTo>
                  <a:pt x="188319" y="409484"/>
                  <a:pt x="1369" y="332526"/>
                  <a:pt x="0" y="204143"/>
                </a:cubicBezTo>
                <a:close/>
              </a:path>
            </a:pathLst>
          </a:custGeom>
          <a:noFill/>
          <a:ln w="38100">
            <a:solidFill>
              <a:schemeClr val="accent4"/>
            </a:solidFill>
            <a:extLst>
              <a:ext uri="{C807C97D-BFC1-408E-A445-0C87EB9F89A2}">
                <ask:lineSketchStyleProps xmlns:ask="http://schemas.microsoft.com/office/drawing/2018/sketchyshapes" sd="264327539">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7" name="TextBox 16">
            <a:extLst>
              <a:ext uri="{FF2B5EF4-FFF2-40B4-BE49-F238E27FC236}">
                <a16:creationId xmlns:a16="http://schemas.microsoft.com/office/drawing/2014/main" id="{54AFC00B-4D7D-433C-A79E-D9F17CF5A98C}"/>
              </a:ext>
            </a:extLst>
          </p:cNvPr>
          <p:cNvSpPr txBox="1"/>
          <p:nvPr/>
        </p:nvSpPr>
        <p:spPr>
          <a:xfrm>
            <a:off x="6768168" y="3899003"/>
            <a:ext cx="4327038" cy="418541"/>
          </a:xfrm>
          <a:prstGeom prst="rect">
            <a:avLst/>
          </a:prstGeom>
          <a:solidFill>
            <a:srgbClr val="FF0000">
              <a:alpha val="14902"/>
            </a:srgbClr>
          </a:solidFill>
          <a:ln w="38100">
            <a:solidFill>
              <a:srgbClr val="FF0000"/>
            </a:solidFill>
          </a:ln>
        </p:spPr>
        <p:txBody>
          <a:bodyPr wrap="square" rtlCol="0">
            <a:noAutofit/>
          </a:bodyPr>
          <a:lstStyle/>
          <a:p>
            <a:endParaRPr lang="en-US" sz="1400" dirty="0"/>
          </a:p>
        </p:txBody>
      </p:sp>
      <p:sp>
        <p:nvSpPr>
          <p:cNvPr id="18" name="TextBox 17">
            <a:extLst>
              <a:ext uri="{FF2B5EF4-FFF2-40B4-BE49-F238E27FC236}">
                <a16:creationId xmlns:a16="http://schemas.microsoft.com/office/drawing/2014/main" id="{EBEBCECD-61B7-4930-B466-D840FF9301DF}"/>
              </a:ext>
            </a:extLst>
          </p:cNvPr>
          <p:cNvSpPr txBox="1"/>
          <p:nvPr/>
        </p:nvSpPr>
        <p:spPr>
          <a:xfrm>
            <a:off x="6768168" y="3010459"/>
            <a:ext cx="4327038" cy="418541"/>
          </a:xfrm>
          <a:prstGeom prst="rect">
            <a:avLst/>
          </a:prstGeom>
          <a:solidFill>
            <a:srgbClr val="FF0000">
              <a:alpha val="14902"/>
            </a:srgbClr>
          </a:solidFill>
          <a:ln w="38100">
            <a:solidFill>
              <a:srgbClr val="FF0000"/>
            </a:solidFill>
          </a:ln>
        </p:spPr>
        <p:txBody>
          <a:bodyPr wrap="square" rtlCol="0">
            <a:noAutofit/>
          </a:bodyPr>
          <a:lstStyle/>
          <a:p>
            <a:endParaRPr lang="en-US" sz="1400" dirty="0"/>
          </a:p>
        </p:txBody>
      </p:sp>
      <p:sp>
        <p:nvSpPr>
          <p:cNvPr id="19" name="TextBox 18">
            <a:extLst>
              <a:ext uri="{FF2B5EF4-FFF2-40B4-BE49-F238E27FC236}">
                <a16:creationId xmlns:a16="http://schemas.microsoft.com/office/drawing/2014/main" id="{0D0DE764-8462-4AB7-9CCB-9B42BB083226}"/>
              </a:ext>
            </a:extLst>
          </p:cNvPr>
          <p:cNvSpPr txBox="1"/>
          <p:nvPr/>
        </p:nvSpPr>
        <p:spPr>
          <a:xfrm>
            <a:off x="6768168" y="3448110"/>
            <a:ext cx="4327038" cy="418541"/>
          </a:xfrm>
          <a:prstGeom prst="rect">
            <a:avLst/>
          </a:prstGeom>
          <a:solidFill>
            <a:srgbClr val="FF0000">
              <a:alpha val="14902"/>
            </a:srgbClr>
          </a:solidFill>
          <a:ln w="38100">
            <a:solidFill>
              <a:srgbClr val="FF0000"/>
            </a:solidFill>
          </a:ln>
        </p:spPr>
        <p:txBody>
          <a:bodyPr wrap="square" rtlCol="0">
            <a:noAutofit/>
          </a:bodyPr>
          <a:lstStyle/>
          <a:p>
            <a:endParaRPr lang="en-US" sz="1400" dirty="0"/>
          </a:p>
        </p:txBody>
      </p:sp>
      <p:sp>
        <p:nvSpPr>
          <p:cNvPr id="49" name="Oval 48">
            <a:extLst>
              <a:ext uri="{FF2B5EF4-FFF2-40B4-BE49-F238E27FC236}">
                <a16:creationId xmlns:a16="http://schemas.microsoft.com/office/drawing/2014/main" id="{470B5313-84A6-4E85-860A-483E4E96D116}"/>
              </a:ext>
            </a:extLst>
          </p:cNvPr>
          <p:cNvSpPr/>
          <p:nvPr/>
        </p:nvSpPr>
        <p:spPr>
          <a:xfrm>
            <a:off x="10287627" y="3026608"/>
            <a:ext cx="728180" cy="408285"/>
          </a:xfrm>
          <a:custGeom>
            <a:avLst/>
            <a:gdLst>
              <a:gd name="connsiteX0" fmla="*/ 0 w 728180"/>
              <a:gd name="connsiteY0" fmla="*/ 204143 h 408285"/>
              <a:gd name="connsiteX1" fmla="*/ 364090 w 728180"/>
              <a:gd name="connsiteY1" fmla="*/ 0 h 408285"/>
              <a:gd name="connsiteX2" fmla="*/ 728180 w 728180"/>
              <a:gd name="connsiteY2" fmla="*/ 204143 h 408285"/>
              <a:gd name="connsiteX3" fmla="*/ 364090 w 728180"/>
              <a:gd name="connsiteY3" fmla="*/ 408286 h 408285"/>
              <a:gd name="connsiteX4" fmla="*/ 0 w 728180"/>
              <a:gd name="connsiteY4" fmla="*/ 204143 h 408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180" h="408285" extrusionOk="0">
                <a:moveTo>
                  <a:pt x="0" y="204143"/>
                </a:moveTo>
                <a:cubicBezTo>
                  <a:pt x="-12819" y="55561"/>
                  <a:pt x="161217" y="-21749"/>
                  <a:pt x="364090" y="0"/>
                </a:cubicBezTo>
                <a:cubicBezTo>
                  <a:pt x="541829" y="-5653"/>
                  <a:pt x="709331" y="94948"/>
                  <a:pt x="728180" y="204143"/>
                </a:cubicBezTo>
                <a:cubicBezTo>
                  <a:pt x="734640" y="330553"/>
                  <a:pt x="589306" y="398260"/>
                  <a:pt x="364090" y="408286"/>
                </a:cubicBezTo>
                <a:cubicBezTo>
                  <a:pt x="188319" y="409484"/>
                  <a:pt x="1369" y="332526"/>
                  <a:pt x="0" y="204143"/>
                </a:cubicBezTo>
                <a:close/>
              </a:path>
            </a:pathLst>
          </a:custGeom>
          <a:noFill/>
          <a:ln w="38100">
            <a:solidFill>
              <a:schemeClr val="accent4"/>
            </a:solidFill>
            <a:extLst>
              <a:ext uri="{C807C97D-BFC1-408E-A445-0C87EB9F89A2}">
                <ask:lineSketchStyleProps xmlns:ask="http://schemas.microsoft.com/office/drawing/2018/sketchyshapes" sd="264327539">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20" name="Oval 19">
            <a:extLst>
              <a:ext uri="{FF2B5EF4-FFF2-40B4-BE49-F238E27FC236}">
                <a16:creationId xmlns:a16="http://schemas.microsoft.com/office/drawing/2014/main" id="{0FB2D3D0-C314-447E-96C1-16BD77509A12}"/>
              </a:ext>
            </a:extLst>
          </p:cNvPr>
          <p:cNvSpPr/>
          <p:nvPr/>
        </p:nvSpPr>
        <p:spPr>
          <a:xfrm>
            <a:off x="10287627" y="3458408"/>
            <a:ext cx="728180" cy="408285"/>
          </a:xfrm>
          <a:custGeom>
            <a:avLst/>
            <a:gdLst>
              <a:gd name="connsiteX0" fmla="*/ 0 w 728180"/>
              <a:gd name="connsiteY0" fmla="*/ 204143 h 408285"/>
              <a:gd name="connsiteX1" fmla="*/ 364090 w 728180"/>
              <a:gd name="connsiteY1" fmla="*/ 0 h 408285"/>
              <a:gd name="connsiteX2" fmla="*/ 728180 w 728180"/>
              <a:gd name="connsiteY2" fmla="*/ 204143 h 408285"/>
              <a:gd name="connsiteX3" fmla="*/ 364090 w 728180"/>
              <a:gd name="connsiteY3" fmla="*/ 408286 h 408285"/>
              <a:gd name="connsiteX4" fmla="*/ 0 w 728180"/>
              <a:gd name="connsiteY4" fmla="*/ 204143 h 408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180" h="408285" extrusionOk="0">
                <a:moveTo>
                  <a:pt x="0" y="204143"/>
                </a:moveTo>
                <a:cubicBezTo>
                  <a:pt x="-12819" y="55561"/>
                  <a:pt x="161217" y="-21749"/>
                  <a:pt x="364090" y="0"/>
                </a:cubicBezTo>
                <a:cubicBezTo>
                  <a:pt x="541829" y="-5653"/>
                  <a:pt x="709331" y="94948"/>
                  <a:pt x="728180" y="204143"/>
                </a:cubicBezTo>
                <a:cubicBezTo>
                  <a:pt x="734640" y="330553"/>
                  <a:pt x="589306" y="398260"/>
                  <a:pt x="364090" y="408286"/>
                </a:cubicBezTo>
                <a:cubicBezTo>
                  <a:pt x="188319" y="409484"/>
                  <a:pt x="1369" y="332526"/>
                  <a:pt x="0" y="204143"/>
                </a:cubicBezTo>
                <a:close/>
              </a:path>
            </a:pathLst>
          </a:custGeom>
          <a:noFill/>
          <a:ln w="38100">
            <a:solidFill>
              <a:schemeClr val="accent4"/>
            </a:solidFill>
            <a:extLst>
              <a:ext uri="{C807C97D-BFC1-408E-A445-0C87EB9F89A2}">
                <ask:lineSketchStyleProps xmlns:ask="http://schemas.microsoft.com/office/drawing/2018/sketchyshapes" sd="264327539">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22" name="Oval 21">
            <a:extLst>
              <a:ext uri="{FF2B5EF4-FFF2-40B4-BE49-F238E27FC236}">
                <a16:creationId xmlns:a16="http://schemas.microsoft.com/office/drawing/2014/main" id="{47992FAA-4D5D-43C0-974F-5E1A201695AF}"/>
              </a:ext>
            </a:extLst>
          </p:cNvPr>
          <p:cNvSpPr/>
          <p:nvPr/>
        </p:nvSpPr>
        <p:spPr>
          <a:xfrm>
            <a:off x="10287627" y="3877508"/>
            <a:ext cx="728180" cy="408285"/>
          </a:xfrm>
          <a:custGeom>
            <a:avLst/>
            <a:gdLst>
              <a:gd name="connsiteX0" fmla="*/ 0 w 728180"/>
              <a:gd name="connsiteY0" fmla="*/ 204143 h 408285"/>
              <a:gd name="connsiteX1" fmla="*/ 364090 w 728180"/>
              <a:gd name="connsiteY1" fmla="*/ 0 h 408285"/>
              <a:gd name="connsiteX2" fmla="*/ 728180 w 728180"/>
              <a:gd name="connsiteY2" fmla="*/ 204143 h 408285"/>
              <a:gd name="connsiteX3" fmla="*/ 364090 w 728180"/>
              <a:gd name="connsiteY3" fmla="*/ 408286 h 408285"/>
              <a:gd name="connsiteX4" fmla="*/ 0 w 728180"/>
              <a:gd name="connsiteY4" fmla="*/ 204143 h 408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180" h="408285" extrusionOk="0">
                <a:moveTo>
                  <a:pt x="0" y="204143"/>
                </a:moveTo>
                <a:cubicBezTo>
                  <a:pt x="-12819" y="55561"/>
                  <a:pt x="161217" y="-21749"/>
                  <a:pt x="364090" y="0"/>
                </a:cubicBezTo>
                <a:cubicBezTo>
                  <a:pt x="541829" y="-5653"/>
                  <a:pt x="709331" y="94948"/>
                  <a:pt x="728180" y="204143"/>
                </a:cubicBezTo>
                <a:cubicBezTo>
                  <a:pt x="734640" y="330553"/>
                  <a:pt x="589306" y="398260"/>
                  <a:pt x="364090" y="408286"/>
                </a:cubicBezTo>
                <a:cubicBezTo>
                  <a:pt x="188319" y="409484"/>
                  <a:pt x="1369" y="332526"/>
                  <a:pt x="0" y="204143"/>
                </a:cubicBezTo>
                <a:close/>
              </a:path>
            </a:pathLst>
          </a:custGeom>
          <a:noFill/>
          <a:ln w="38100">
            <a:solidFill>
              <a:schemeClr val="accent4"/>
            </a:solidFill>
            <a:extLst>
              <a:ext uri="{C807C97D-BFC1-408E-A445-0C87EB9F89A2}">
                <ask:lineSketchStyleProps xmlns:ask="http://schemas.microsoft.com/office/drawing/2018/sketchyshapes" sd="264327539">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23" name="Oval 22">
            <a:extLst>
              <a:ext uri="{FF2B5EF4-FFF2-40B4-BE49-F238E27FC236}">
                <a16:creationId xmlns:a16="http://schemas.microsoft.com/office/drawing/2014/main" id="{7C7C48B1-ED47-421A-9D28-91FDDDC9F3C2}"/>
              </a:ext>
            </a:extLst>
          </p:cNvPr>
          <p:cNvSpPr/>
          <p:nvPr/>
        </p:nvSpPr>
        <p:spPr>
          <a:xfrm>
            <a:off x="10287627" y="4322008"/>
            <a:ext cx="728180" cy="408285"/>
          </a:xfrm>
          <a:custGeom>
            <a:avLst/>
            <a:gdLst>
              <a:gd name="connsiteX0" fmla="*/ 0 w 728180"/>
              <a:gd name="connsiteY0" fmla="*/ 204143 h 408285"/>
              <a:gd name="connsiteX1" fmla="*/ 364090 w 728180"/>
              <a:gd name="connsiteY1" fmla="*/ 0 h 408285"/>
              <a:gd name="connsiteX2" fmla="*/ 728180 w 728180"/>
              <a:gd name="connsiteY2" fmla="*/ 204143 h 408285"/>
              <a:gd name="connsiteX3" fmla="*/ 364090 w 728180"/>
              <a:gd name="connsiteY3" fmla="*/ 408286 h 408285"/>
              <a:gd name="connsiteX4" fmla="*/ 0 w 728180"/>
              <a:gd name="connsiteY4" fmla="*/ 204143 h 408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180" h="408285" extrusionOk="0">
                <a:moveTo>
                  <a:pt x="0" y="204143"/>
                </a:moveTo>
                <a:cubicBezTo>
                  <a:pt x="-12819" y="55561"/>
                  <a:pt x="161217" y="-21749"/>
                  <a:pt x="364090" y="0"/>
                </a:cubicBezTo>
                <a:cubicBezTo>
                  <a:pt x="541829" y="-5653"/>
                  <a:pt x="709331" y="94948"/>
                  <a:pt x="728180" y="204143"/>
                </a:cubicBezTo>
                <a:cubicBezTo>
                  <a:pt x="734640" y="330553"/>
                  <a:pt x="589306" y="398260"/>
                  <a:pt x="364090" y="408286"/>
                </a:cubicBezTo>
                <a:cubicBezTo>
                  <a:pt x="188319" y="409484"/>
                  <a:pt x="1369" y="332526"/>
                  <a:pt x="0" y="204143"/>
                </a:cubicBezTo>
                <a:close/>
              </a:path>
            </a:pathLst>
          </a:custGeom>
          <a:noFill/>
          <a:ln w="38100">
            <a:solidFill>
              <a:schemeClr val="accent4"/>
            </a:solidFill>
            <a:extLst>
              <a:ext uri="{C807C97D-BFC1-408E-A445-0C87EB9F89A2}">
                <ask:lineSketchStyleProps xmlns:ask="http://schemas.microsoft.com/office/drawing/2018/sketchyshapes" sd="264327539">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25" name="Rectangle 24">
            <a:extLst>
              <a:ext uri="{FF2B5EF4-FFF2-40B4-BE49-F238E27FC236}">
                <a16:creationId xmlns:a16="http://schemas.microsoft.com/office/drawing/2014/main" id="{42328EC3-17A0-424A-81EA-EC27E7AEF9DE}"/>
              </a:ext>
            </a:extLst>
          </p:cNvPr>
          <p:cNvSpPr/>
          <p:nvPr/>
        </p:nvSpPr>
        <p:spPr>
          <a:xfrm>
            <a:off x="6687437" y="5163284"/>
            <a:ext cx="4062651" cy="523220"/>
          </a:xfrm>
          <a:prstGeom prst="rect">
            <a:avLst/>
          </a:prstGeom>
        </p:spPr>
        <p:txBody>
          <a:bodyPr wrap="none">
            <a:spAutoFit/>
          </a:bodyPr>
          <a:lstStyle/>
          <a:p>
            <a:r>
              <a:rPr lang="en-US" sz="1400" b="1" i="1" u="sng" dirty="0"/>
              <a:t>On the slides that follow (slides 7-14),</a:t>
            </a:r>
          </a:p>
          <a:p>
            <a:r>
              <a:rPr lang="en-US" sz="1400" b="1" i="1" dirty="0"/>
              <a:t>Click on a sound icon to play the associated .wav file</a:t>
            </a:r>
          </a:p>
        </p:txBody>
      </p:sp>
    </p:spTree>
    <p:extLst>
      <p:ext uri="{BB962C8B-B14F-4D97-AF65-F5344CB8AC3E}">
        <p14:creationId xmlns:p14="http://schemas.microsoft.com/office/powerpoint/2010/main" val="6191533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E2B1ED4-BA95-4340-AEF9-542855493736}"/>
              </a:ext>
            </a:extLst>
          </p:cNvPr>
          <p:cNvSpPr>
            <a:spLocks noGrp="1"/>
          </p:cNvSpPr>
          <p:nvPr>
            <p:ph type="sldNum" sz="quarter" idx="12"/>
          </p:nvPr>
        </p:nvSpPr>
        <p:spPr/>
        <p:txBody>
          <a:bodyPr/>
          <a:lstStyle/>
          <a:p>
            <a:fld id="{B220F7FA-8DA1-49A6-8DD1-1525796DC76A}" type="slidenum">
              <a:rPr lang="en-US" smtClean="0"/>
              <a:t>4</a:t>
            </a:fld>
            <a:endParaRPr lang="en-US"/>
          </a:p>
        </p:txBody>
      </p:sp>
      <p:graphicFrame>
        <p:nvGraphicFramePr>
          <p:cNvPr id="4" name="Table 4">
            <a:extLst>
              <a:ext uri="{FF2B5EF4-FFF2-40B4-BE49-F238E27FC236}">
                <a16:creationId xmlns:a16="http://schemas.microsoft.com/office/drawing/2014/main" id="{4E8295AA-DC21-40F4-B8C0-78673FDDF40E}"/>
              </a:ext>
            </a:extLst>
          </p:cNvPr>
          <p:cNvGraphicFramePr>
            <a:graphicFrameLocks noGrp="1"/>
          </p:cNvGraphicFramePr>
          <p:nvPr>
            <p:extLst>
              <p:ext uri="{D42A27DB-BD31-4B8C-83A1-F6EECF244321}">
                <p14:modId xmlns:p14="http://schemas.microsoft.com/office/powerpoint/2010/main" val="1079456755"/>
              </p:ext>
            </p:extLst>
          </p:nvPr>
        </p:nvGraphicFramePr>
        <p:xfrm>
          <a:off x="0" y="11743"/>
          <a:ext cx="12192001" cy="6871657"/>
        </p:xfrm>
        <a:graphic>
          <a:graphicData uri="http://schemas.openxmlformats.org/drawingml/2006/table">
            <a:tbl>
              <a:tblPr bandRow="1">
                <a:tableStyleId>{5C22544A-7EE6-4342-B048-85BDC9FD1C3A}</a:tableStyleId>
              </a:tblPr>
              <a:tblGrid>
                <a:gridCol w="3585029">
                  <a:extLst>
                    <a:ext uri="{9D8B030D-6E8A-4147-A177-3AD203B41FA5}">
                      <a16:colId xmlns:a16="http://schemas.microsoft.com/office/drawing/2014/main" val="3210751219"/>
                    </a:ext>
                  </a:extLst>
                </a:gridCol>
                <a:gridCol w="3330122">
                  <a:extLst>
                    <a:ext uri="{9D8B030D-6E8A-4147-A177-3AD203B41FA5}">
                      <a16:colId xmlns:a16="http://schemas.microsoft.com/office/drawing/2014/main" val="4214339638"/>
                    </a:ext>
                  </a:extLst>
                </a:gridCol>
                <a:gridCol w="1758950">
                  <a:extLst>
                    <a:ext uri="{9D8B030D-6E8A-4147-A177-3AD203B41FA5}">
                      <a16:colId xmlns:a16="http://schemas.microsoft.com/office/drawing/2014/main" val="3877636730"/>
                    </a:ext>
                  </a:extLst>
                </a:gridCol>
                <a:gridCol w="1758950">
                  <a:extLst>
                    <a:ext uri="{9D8B030D-6E8A-4147-A177-3AD203B41FA5}">
                      <a16:colId xmlns:a16="http://schemas.microsoft.com/office/drawing/2014/main" val="1319422843"/>
                    </a:ext>
                  </a:extLst>
                </a:gridCol>
                <a:gridCol w="1758950">
                  <a:extLst>
                    <a:ext uri="{9D8B030D-6E8A-4147-A177-3AD203B41FA5}">
                      <a16:colId xmlns:a16="http://schemas.microsoft.com/office/drawing/2014/main" val="691965705"/>
                    </a:ext>
                  </a:extLst>
                </a:gridCol>
              </a:tblGrid>
              <a:tr h="775657">
                <a:tc gridSpan="2">
                  <a:txBody>
                    <a:bodyPr/>
                    <a:lstStyle/>
                    <a:p>
                      <a:pPr algn="l"/>
                      <a:r>
                        <a:rPr lang="en-US" sz="2800" b="1" dirty="0"/>
                        <a:t>Idle | Mics 3-4</a:t>
                      </a:r>
                      <a:endParaRPr lang="en-IL" i="1" dirty="0"/>
                    </a:p>
                  </a:txBody>
                  <a:tcPr anchor="ctr">
                    <a:solidFill>
                      <a:srgbClr val="E9EBF5"/>
                    </a:solidFill>
                  </a:tcPr>
                </a:tc>
                <a:tc hMerge="1">
                  <a:txBody>
                    <a:bodyPr/>
                    <a:lstStyle/>
                    <a:p>
                      <a:endParaRPr lang="en-IL" i="1" dirty="0"/>
                    </a:p>
                  </a:txBody>
                  <a:tcPr anchor="ctr">
                    <a:solidFill>
                      <a:srgbClr val="E9EBF5"/>
                    </a:solidFill>
                  </a:tcPr>
                </a:tc>
                <a:tc>
                  <a:txBody>
                    <a:bodyPr/>
                    <a:lstStyle/>
                    <a:p>
                      <a:pPr algn="ctr"/>
                      <a:r>
                        <a:rPr lang="en-US" b="1" dirty="0"/>
                        <a:t>Driver Voice</a:t>
                      </a:r>
                      <a:endParaRPr lang="en-IL" b="1" dirty="0"/>
                    </a:p>
                  </a:txBody>
                  <a:tcPr anchor="ctr">
                    <a:solidFill>
                      <a:srgbClr val="E9EBF5"/>
                    </a:solidFill>
                  </a:tcPr>
                </a:tc>
                <a:tc>
                  <a:txBody>
                    <a:bodyPr/>
                    <a:lstStyle/>
                    <a:p>
                      <a:pPr algn="ctr"/>
                      <a:r>
                        <a:rPr lang="en-US" b="1" dirty="0"/>
                        <a:t>Passenger Voice</a:t>
                      </a:r>
                      <a:endParaRPr lang="en-IL" b="1" dirty="0"/>
                    </a:p>
                  </a:txBody>
                  <a:tcPr anchor="ctr">
                    <a:solidFill>
                      <a:srgbClr val="E9EBF5"/>
                    </a:solidFill>
                  </a:tcPr>
                </a:tc>
                <a:tc>
                  <a:txBody>
                    <a:bodyPr/>
                    <a:lstStyle/>
                    <a:p>
                      <a:pPr algn="ctr"/>
                      <a:r>
                        <a:rPr lang="en-US" b="1" dirty="0"/>
                        <a:t>Driver</a:t>
                      </a:r>
                    </a:p>
                    <a:p>
                      <a:pPr algn="ctr"/>
                      <a:r>
                        <a:rPr lang="en-US" b="1" dirty="0"/>
                        <a:t>+ Passenger</a:t>
                      </a:r>
                      <a:endParaRPr lang="en-IL" b="1" dirty="0"/>
                    </a:p>
                  </a:txBody>
                  <a:tcPr anchor="ctr">
                    <a:solidFill>
                      <a:srgbClr val="E9EBF5"/>
                    </a:solidFill>
                  </a:tcPr>
                </a:tc>
                <a:extLst>
                  <a:ext uri="{0D108BD9-81ED-4DB2-BD59-A6C34878D82A}">
                    <a16:rowId xmlns:a16="http://schemas.microsoft.com/office/drawing/2014/main" val="1059964053"/>
                  </a:ext>
                </a:extLst>
              </a:tr>
              <a:tr h="868680">
                <a:tc rowSpan="2">
                  <a:txBody>
                    <a:bodyPr/>
                    <a:lstStyle/>
                    <a:p>
                      <a:pPr algn="ctr"/>
                      <a:r>
                        <a:rPr lang="en-US" b="1" dirty="0"/>
                        <a:t>Driver Mic Only</a:t>
                      </a:r>
                      <a:endParaRPr lang="en-IL" b="1" dirty="0"/>
                    </a:p>
                  </a:txBody>
                  <a:tcPr/>
                </a:tc>
                <a:tc>
                  <a:txBody>
                    <a:bodyPr/>
                    <a:lstStyle/>
                    <a:p>
                      <a:r>
                        <a:rPr lang="en-US" b="1" i="1" dirty="0"/>
                        <a:t>Mic 3 only</a:t>
                      </a:r>
                    </a:p>
                    <a:p>
                      <a:r>
                        <a:rPr lang="en-US" i="1" dirty="0"/>
                        <a:t>Raw Audio</a:t>
                      </a:r>
                      <a:endParaRPr lang="en-IL" i="1" dirty="0"/>
                    </a:p>
                  </a:txBody>
                  <a:tcPr/>
                </a:tc>
                <a:tc>
                  <a:txBody>
                    <a:bodyPr/>
                    <a:lstStyle/>
                    <a:p>
                      <a:endParaRPr lang="en-IL" dirty="0"/>
                    </a:p>
                  </a:txBody>
                  <a:tcPr/>
                </a:tc>
                <a:tc>
                  <a:txBody>
                    <a:bodyPr/>
                    <a:lstStyle/>
                    <a:p>
                      <a:endParaRPr lang="en-IL" dirty="0"/>
                    </a:p>
                  </a:txBody>
                  <a:tcPr/>
                </a:tc>
                <a:tc>
                  <a:txBody>
                    <a:bodyPr/>
                    <a:lstStyle/>
                    <a:p>
                      <a:endParaRPr lang="en-IL" dirty="0"/>
                    </a:p>
                  </a:txBody>
                  <a:tcPr/>
                </a:tc>
                <a:extLst>
                  <a:ext uri="{0D108BD9-81ED-4DB2-BD59-A6C34878D82A}">
                    <a16:rowId xmlns:a16="http://schemas.microsoft.com/office/drawing/2014/main" val="3759375526"/>
                  </a:ext>
                </a:extLst>
              </a:tr>
              <a:tr h="868680">
                <a:tc vMerge="1">
                  <a:txBody>
                    <a:bodyPr/>
                    <a:lstStyle/>
                    <a:p>
                      <a:endParaRPr lang="en-IL" dirty="0"/>
                    </a:p>
                  </a:txBody>
                  <a:tcPr/>
                </a:tc>
                <a:tc>
                  <a:txBody>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lang="en-US" b="1" i="1" dirty="0"/>
                        <a:t>Mic 3 only</a:t>
                      </a:r>
                    </a:p>
                    <a:p>
                      <a:pPr marL="0" marR="0" lvl="0" indent="0" algn="l" defTabSz="914411" rtl="0" eaLnBrk="1" fontAlgn="auto" latinLnBrk="0" hangingPunct="1">
                        <a:lnSpc>
                          <a:spcPct val="100000"/>
                        </a:lnSpc>
                        <a:spcBef>
                          <a:spcPts val="0"/>
                        </a:spcBef>
                        <a:spcAft>
                          <a:spcPts val="0"/>
                        </a:spcAft>
                        <a:buClrTx/>
                        <a:buSzTx/>
                        <a:buFontTx/>
                        <a:buNone/>
                        <a:tabLst/>
                        <a:defRPr/>
                      </a:pPr>
                      <a:r>
                        <a:rPr lang="en-US" i="1" dirty="0"/>
                        <a:t>w/ Alango EC+NR</a:t>
                      </a:r>
                      <a:endParaRPr lang="en-IL" i="1" dirty="0"/>
                    </a:p>
                  </a:txBody>
                  <a:tcPr/>
                </a:tc>
                <a:tc>
                  <a:txBody>
                    <a:bodyPr/>
                    <a:lstStyle/>
                    <a:p>
                      <a:endParaRPr lang="en-IL" dirty="0"/>
                    </a:p>
                  </a:txBody>
                  <a:tcPr/>
                </a:tc>
                <a:tc>
                  <a:txBody>
                    <a:bodyPr/>
                    <a:lstStyle/>
                    <a:p>
                      <a:endParaRPr lang="en-IL" dirty="0"/>
                    </a:p>
                  </a:txBody>
                  <a:tcPr/>
                </a:tc>
                <a:tc>
                  <a:txBody>
                    <a:bodyPr/>
                    <a:lstStyle/>
                    <a:p>
                      <a:endParaRPr lang="en-IL" dirty="0"/>
                    </a:p>
                  </a:txBody>
                  <a:tcPr/>
                </a:tc>
                <a:extLst>
                  <a:ext uri="{0D108BD9-81ED-4DB2-BD59-A6C34878D82A}">
                    <a16:rowId xmlns:a16="http://schemas.microsoft.com/office/drawing/2014/main" val="1238245493"/>
                  </a:ext>
                </a:extLst>
              </a:tr>
              <a:tr h="868680">
                <a:tc rowSpan="2">
                  <a:txBody>
                    <a:bodyPr/>
                    <a:lstStyle/>
                    <a:p>
                      <a:pPr marL="0" marR="0" lvl="0" indent="0" algn="ctr" defTabSz="914411" rtl="0" eaLnBrk="1" fontAlgn="auto" latinLnBrk="0" hangingPunct="1">
                        <a:lnSpc>
                          <a:spcPct val="100000"/>
                        </a:lnSpc>
                        <a:spcBef>
                          <a:spcPts val="0"/>
                        </a:spcBef>
                        <a:spcAft>
                          <a:spcPts val="0"/>
                        </a:spcAft>
                        <a:buClrTx/>
                        <a:buSzTx/>
                        <a:buFontTx/>
                        <a:buNone/>
                        <a:tabLst/>
                        <a:defRPr/>
                      </a:pPr>
                      <a:r>
                        <a:rPr lang="en-US" b="1" dirty="0"/>
                        <a:t>Passenger Mic Only</a:t>
                      </a:r>
                      <a:endParaRPr lang="en-IL" b="1" dirty="0"/>
                    </a:p>
                  </a:txBody>
                  <a:tcPr/>
                </a:tc>
                <a:tc>
                  <a:txBody>
                    <a:bodyPr/>
                    <a:lstStyle/>
                    <a:p>
                      <a:r>
                        <a:rPr lang="en-US" b="1" i="1" dirty="0"/>
                        <a:t>Mic 4 only</a:t>
                      </a:r>
                    </a:p>
                    <a:p>
                      <a:r>
                        <a:rPr lang="en-US" i="1" dirty="0"/>
                        <a:t>Raw Audio</a:t>
                      </a:r>
                      <a:endParaRPr lang="en-IL" i="1" dirty="0"/>
                    </a:p>
                  </a:txBody>
                  <a:tcPr/>
                </a:tc>
                <a:tc>
                  <a:txBody>
                    <a:bodyPr/>
                    <a:lstStyle/>
                    <a:p>
                      <a:endParaRPr lang="en-IL" dirty="0"/>
                    </a:p>
                  </a:txBody>
                  <a:tcPr/>
                </a:tc>
                <a:tc>
                  <a:txBody>
                    <a:bodyPr/>
                    <a:lstStyle/>
                    <a:p>
                      <a:endParaRPr lang="en-IL" dirty="0"/>
                    </a:p>
                  </a:txBody>
                  <a:tcPr/>
                </a:tc>
                <a:tc>
                  <a:txBody>
                    <a:bodyPr/>
                    <a:lstStyle/>
                    <a:p>
                      <a:endParaRPr lang="en-IL" dirty="0"/>
                    </a:p>
                  </a:txBody>
                  <a:tcPr/>
                </a:tc>
                <a:extLst>
                  <a:ext uri="{0D108BD9-81ED-4DB2-BD59-A6C34878D82A}">
                    <a16:rowId xmlns:a16="http://schemas.microsoft.com/office/drawing/2014/main" val="487957788"/>
                  </a:ext>
                </a:extLst>
              </a:tr>
              <a:tr h="868680">
                <a:tc vMerge="1">
                  <a:txBody>
                    <a:bodyPr/>
                    <a:lstStyle/>
                    <a:p>
                      <a:endParaRPr lang="en-IL" dirty="0"/>
                    </a:p>
                  </a:txBody>
                  <a:tcPr/>
                </a:tc>
                <a:tc>
                  <a:txBody>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lang="en-US" b="1" i="1" dirty="0"/>
                        <a:t>Mic 4 only</a:t>
                      </a:r>
                    </a:p>
                    <a:p>
                      <a:pPr marL="0" marR="0" lvl="0" indent="0" algn="l" defTabSz="914411" rtl="0" eaLnBrk="1" fontAlgn="auto" latinLnBrk="0" hangingPunct="1">
                        <a:lnSpc>
                          <a:spcPct val="100000"/>
                        </a:lnSpc>
                        <a:spcBef>
                          <a:spcPts val="0"/>
                        </a:spcBef>
                        <a:spcAft>
                          <a:spcPts val="0"/>
                        </a:spcAft>
                        <a:buClrTx/>
                        <a:buSzTx/>
                        <a:buFontTx/>
                        <a:buNone/>
                        <a:tabLst/>
                        <a:defRPr/>
                      </a:pPr>
                      <a:r>
                        <a:rPr lang="en-US" i="1" dirty="0"/>
                        <a:t>w/ Alango EC+NR</a:t>
                      </a:r>
                      <a:endParaRPr lang="en-IL" i="1" dirty="0"/>
                    </a:p>
                  </a:txBody>
                  <a:tcPr/>
                </a:tc>
                <a:tc>
                  <a:txBody>
                    <a:bodyPr/>
                    <a:lstStyle/>
                    <a:p>
                      <a:endParaRPr lang="en-IL" dirty="0"/>
                    </a:p>
                  </a:txBody>
                  <a:tcPr/>
                </a:tc>
                <a:tc>
                  <a:txBody>
                    <a:bodyPr/>
                    <a:lstStyle/>
                    <a:p>
                      <a:endParaRPr lang="en-IL" dirty="0"/>
                    </a:p>
                  </a:txBody>
                  <a:tcPr/>
                </a:tc>
                <a:tc>
                  <a:txBody>
                    <a:bodyPr/>
                    <a:lstStyle/>
                    <a:p>
                      <a:endParaRPr lang="en-IL" dirty="0"/>
                    </a:p>
                  </a:txBody>
                  <a:tcPr/>
                </a:tc>
                <a:extLst>
                  <a:ext uri="{0D108BD9-81ED-4DB2-BD59-A6C34878D82A}">
                    <a16:rowId xmlns:a16="http://schemas.microsoft.com/office/drawing/2014/main" val="4212665553"/>
                  </a:ext>
                </a:extLst>
              </a:tr>
              <a:tr h="868680">
                <a:tc rowSpan="3">
                  <a:txBody>
                    <a:bodyPr/>
                    <a:lstStyle/>
                    <a:p>
                      <a:pPr marL="0" marR="0" lvl="0" indent="0" algn="ctr" defTabSz="914411" rtl="0" eaLnBrk="1" fontAlgn="auto" latinLnBrk="0" hangingPunct="1">
                        <a:lnSpc>
                          <a:spcPct val="100000"/>
                        </a:lnSpc>
                        <a:spcBef>
                          <a:spcPts val="0"/>
                        </a:spcBef>
                        <a:spcAft>
                          <a:spcPts val="0"/>
                        </a:spcAft>
                        <a:buClrTx/>
                        <a:buSzTx/>
                        <a:buFontTx/>
                        <a:buNone/>
                        <a:tabLst/>
                        <a:defRPr/>
                      </a:pPr>
                      <a:endParaRPr lang="en-US" b="1" dirty="0"/>
                    </a:p>
                    <a:p>
                      <a:pPr marL="0" marR="0" lvl="0" indent="0" algn="ctr" defTabSz="914411" rtl="0" eaLnBrk="1" fontAlgn="auto" latinLnBrk="0" hangingPunct="1">
                        <a:lnSpc>
                          <a:spcPct val="100000"/>
                        </a:lnSpc>
                        <a:spcBef>
                          <a:spcPts val="0"/>
                        </a:spcBef>
                        <a:spcAft>
                          <a:spcPts val="0"/>
                        </a:spcAft>
                        <a:buClrTx/>
                        <a:buSzTx/>
                        <a:buFontTx/>
                        <a:buNone/>
                        <a:tabLst/>
                        <a:defRPr/>
                      </a:pPr>
                      <a:r>
                        <a:rPr lang="en-US" b="1" dirty="0"/>
                        <a:t>Dual Mic Driver + Passenger</a:t>
                      </a:r>
                      <a:endParaRPr lang="en-IL" b="1" dirty="0"/>
                    </a:p>
                  </a:txBody>
                  <a:tcPr>
                    <a:solidFill>
                      <a:schemeClr val="accent2">
                        <a:lumMod val="60000"/>
                        <a:lumOff val="40000"/>
                      </a:schemeClr>
                    </a:solidFill>
                  </a:tcPr>
                </a:tc>
                <a:tc>
                  <a:txBody>
                    <a:bodyPr/>
                    <a:lstStyle/>
                    <a:p>
                      <a:r>
                        <a:rPr lang="en-US" sz="1300" b="1" i="1" dirty="0"/>
                        <a:t>Simple sum</a:t>
                      </a:r>
                      <a:r>
                        <a:rPr lang="en-US" sz="1300" i="1" dirty="0"/>
                        <a:t> of post-ECNR signals (averaging) results in attenuation of both voices by -6dB (provided for comparison to Intelligent Mixer output)</a:t>
                      </a:r>
                      <a:endParaRPr lang="en-IL" sz="1300" i="1" dirty="0"/>
                    </a:p>
                  </a:txBody>
                  <a:tcPr>
                    <a:solidFill>
                      <a:schemeClr val="accent4">
                        <a:lumMod val="20000"/>
                        <a:lumOff val="80000"/>
                      </a:schemeClr>
                    </a:solidFill>
                  </a:tcPr>
                </a:tc>
                <a:tc>
                  <a:txBody>
                    <a:bodyPr/>
                    <a:lstStyle/>
                    <a:p>
                      <a:endParaRPr lang="en-IL" dirty="0"/>
                    </a:p>
                  </a:txBody>
                  <a:tcPr>
                    <a:solidFill>
                      <a:schemeClr val="accent4">
                        <a:lumMod val="20000"/>
                        <a:lumOff val="80000"/>
                      </a:schemeClr>
                    </a:solidFill>
                  </a:tcPr>
                </a:tc>
                <a:tc>
                  <a:txBody>
                    <a:bodyPr/>
                    <a:lstStyle/>
                    <a:p>
                      <a:endParaRPr lang="en-IL" dirty="0"/>
                    </a:p>
                  </a:txBody>
                  <a:tcPr>
                    <a:solidFill>
                      <a:schemeClr val="accent4">
                        <a:lumMod val="20000"/>
                        <a:lumOff val="80000"/>
                      </a:schemeClr>
                    </a:solidFill>
                  </a:tcPr>
                </a:tc>
                <a:tc>
                  <a:txBody>
                    <a:bodyPr/>
                    <a:lstStyle/>
                    <a:p>
                      <a:endParaRPr lang="en-IL" dirty="0"/>
                    </a:p>
                  </a:txBody>
                  <a:tcPr>
                    <a:solidFill>
                      <a:schemeClr val="accent4">
                        <a:lumMod val="20000"/>
                        <a:lumOff val="80000"/>
                      </a:schemeClr>
                    </a:solidFill>
                  </a:tcPr>
                </a:tc>
                <a:extLst>
                  <a:ext uri="{0D108BD9-81ED-4DB2-BD59-A6C34878D82A}">
                    <a16:rowId xmlns:a16="http://schemas.microsoft.com/office/drawing/2014/main" val="786636084"/>
                  </a:ext>
                </a:extLst>
              </a:tr>
              <a:tr h="868680">
                <a:tc vMerge="1">
                  <a:txBody>
                    <a:bodyPr/>
                    <a:lstStyle/>
                    <a:p>
                      <a:endParaRPr lang="en-IL"/>
                    </a:p>
                  </a:txBody>
                  <a:tcPr/>
                </a:tc>
                <a:tc>
                  <a:txBody>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lang="en-US" b="1" dirty="0"/>
                        <a:t>Intelligent Mixing mode (IMT): </a:t>
                      </a:r>
                      <a:r>
                        <a:rPr lang="en-US" b="0" dirty="0"/>
                        <a:t>both voices are enhanced</a:t>
                      </a:r>
                    </a:p>
                  </a:txBody>
                  <a:tcPr>
                    <a:solidFill>
                      <a:schemeClr val="accent2">
                        <a:lumMod val="40000"/>
                        <a:lumOff val="60000"/>
                      </a:schemeClr>
                    </a:solidFill>
                  </a:tcPr>
                </a:tc>
                <a:tc>
                  <a:txBody>
                    <a:bodyPr/>
                    <a:lstStyle/>
                    <a:p>
                      <a:endParaRPr lang="en-IL" dirty="0"/>
                    </a:p>
                  </a:txBody>
                  <a:tcPr>
                    <a:solidFill>
                      <a:schemeClr val="accent2">
                        <a:lumMod val="40000"/>
                        <a:lumOff val="60000"/>
                      </a:schemeClr>
                    </a:solidFill>
                  </a:tcPr>
                </a:tc>
                <a:tc>
                  <a:txBody>
                    <a:bodyPr/>
                    <a:lstStyle/>
                    <a:p>
                      <a:endParaRPr lang="en-IL" dirty="0"/>
                    </a:p>
                  </a:txBody>
                  <a:tcPr>
                    <a:solidFill>
                      <a:schemeClr val="accent2">
                        <a:lumMod val="40000"/>
                        <a:lumOff val="60000"/>
                      </a:schemeClr>
                    </a:solidFill>
                  </a:tcPr>
                </a:tc>
                <a:tc>
                  <a:txBody>
                    <a:bodyPr/>
                    <a:lstStyle/>
                    <a:p>
                      <a:endParaRPr lang="en-IL" dirty="0"/>
                    </a:p>
                  </a:txBody>
                  <a:tcPr>
                    <a:solidFill>
                      <a:schemeClr val="accent2">
                        <a:lumMod val="40000"/>
                        <a:lumOff val="60000"/>
                      </a:schemeClr>
                    </a:solidFill>
                  </a:tcPr>
                </a:tc>
                <a:extLst>
                  <a:ext uri="{0D108BD9-81ED-4DB2-BD59-A6C34878D82A}">
                    <a16:rowId xmlns:a16="http://schemas.microsoft.com/office/drawing/2014/main" val="536009738"/>
                  </a:ext>
                </a:extLst>
              </a:tr>
              <a:tr h="868680">
                <a:tc vMerge="1">
                  <a:txBody>
                    <a:bodyPr/>
                    <a:lstStyle/>
                    <a:p>
                      <a:endParaRPr lang="en-IL" dirty="0"/>
                    </a:p>
                  </a:txBody>
                  <a:tcPr/>
                </a:tc>
                <a:tc>
                  <a:txBody>
                    <a:bodyPr/>
                    <a:lstStyle/>
                    <a:p>
                      <a:r>
                        <a:rPr lang="en-US" b="1" dirty="0"/>
                        <a:t>Passenger rejection mode (SST): </a:t>
                      </a:r>
                      <a:r>
                        <a:rPr lang="en-US" dirty="0"/>
                        <a:t>driver’s voice is preserved</a:t>
                      </a:r>
                      <a:endParaRPr lang="en-IL" dirty="0"/>
                    </a:p>
                  </a:txBody>
                  <a:tcPr>
                    <a:solidFill>
                      <a:schemeClr val="accent2">
                        <a:lumMod val="40000"/>
                        <a:lumOff val="60000"/>
                      </a:schemeClr>
                    </a:solidFill>
                  </a:tcPr>
                </a:tc>
                <a:tc>
                  <a:txBody>
                    <a:bodyPr/>
                    <a:lstStyle/>
                    <a:p>
                      <a:endParaRPr lang="en-IL" dirty="0"/>
                    </a:p>
                  </a:txBody>
                  <a:tcPr>
                    <a:solidFill>
                      <a:schemeClr val="accent2">
                        <a:lumMod val="40000"/>
                        <a:lumOff val="60000"/>
                      </a:schemeClr>
                    </a:solidFill>
                  </a:tcPr>
                </a:tc>
                <a:tc>
                  <a:txBody>
                    <a:bodyPr/>
                    <a:lstStyle/>
                    <a:p>
                      <a:endParaRPr lang="en-IL" dirty="0"/>
                    </a:p>
                  </a:txBody>
                  <a:tcPr>
                    <a:solidFill>
                      <a:schemeClr val="accent2">
                        <a:lumMod val="40000"/>
                        <a:lumOff val="60000"/>
                      </a:schemeClr>
                    </a:solidFill>
                  </a:tcPr>
                </a:tc>
                <a:tc>
                  <a:txBody>
                    <a:bodyPr/>
                    <a:lstStyle/>
                    <a:p>
                      <a:endParaRPr lang="en-IL" dirty="0"/>
                    </a:p>
                  </a:txBody>
                  <a:tcPr>
                    <a:solidFill>
                      <a:schemeClr val="accent2">
                        <a:lumMod val="40000"/>
                        <a:lumOff val="60000"/>
                      </a:schemeClr>
                    </a:solidFill>
                  </a:tcPr>
                </a:tc>
                <a:extLst>
                  <a:ext uri="{0D108BD9-81ED-4DB2-BD59-A6C34878D82A}">
                    <a16:rowId xmlns:a16="http://schemas.microsoft.com/office/drawing/2014/main" val="3235097166"/>
                  </a:ext>
                </a:extLst>
              </a:tr>
            </a:tbl>
          </a:graphicData>
        </a:graphic>
      </p:graphicFrame>
      <p:pic>
        <p:nvPicPr>
          <p:cNvPr id="12" name="Picture 11" descr="A picture containing toy, birthday, cake, doll&#10;&#10;Description automatically generated">
            <a:extLst>
              <a:ext uri="{FF2B5EF4-FFF2-40B4-BE49-F238E27FC236}">
                <a16:creationId xmlns:a16="http://schemas.microsoft.com/office/drawing/2014/main" id="{9AADFBC3-B8D0-4550-ACD0-E1E6CD81B958}"/>
              </a:ext>
            </a:extLst>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179011" y="5009765"/>
            <a:ext cx="3238241" cy="1230531"/>
          </a:xfrm>
          <a:prstGeom prst="rect">
            <a:avLst/>
          </a:prstGeom>
        </p:spPr>
      </p:pic>
      <p:pic>
        <p:nvPicPr>
          <p:cNvPr id="18" name="Picture 17" descr="A picture containing toy, doll, birthday, cake&#10;&#10;Description automatically generated">
            <a:extLst>
              <a:ext uri="{FF2B5EF4-FFF2-40B4-BE49-F238E27FC236}">
                <a16:creationId xmlns:a16="http://schemas.microsoft.com/office/drawing/2014/main" id="{D1188875-4D5B-4A50-B1F9-C55B4B1E7DC5}"/>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111553" y="1090506"/>
            <a:ext cx="3238241" cy="1230531"/>
          </a:xfrm>
          <a:prstGeom prst="rect">
            <a:avLst/>
          </a:prstGeom>
        </p:spPr>
      </p:pic>
      <p:pic>
        <p:nvPicPr>
          <p:cNvPr id="20" name="Picture 19" descr="A picture containing toy, computer, birthday, cake&#10;&#10;Description automatically generated">
            <a:extLst>
              <a:ext uri="{FF2B5EF4-FFF2-40B4-BE49-F238E27FC236}">
                <a16:creationId xmlns:a16="http://schemas.microsoft.com/office/drawing/2014/main" id="{06E025ED-BF13-47AE-8396-9C09070B90E9}"/>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179011" y="2862054"/>
            <a:ext cx="3238241" cy="1230531"/>
          </a:xfrm>
          <a:prstGeom prst="rect">
            <a:avLst/>
          </a:prstGeom>
        </p:spPr>
      </p:pic>
      <p:pic>
        <p:nvPicPr>
          <p:cNvPr id="21" name="Picture 20" descr="A screen shot of a computer&#10;&#10;Description automatically generated">
            <a:extLst>
              <a:ext uri="{FF2B5EF4-FFF2-40B4-BE49-F238E27FC236}">
                <a16:creationId xmlns:a16="http://schemas.microsoft.com/office/drawing/2014/main" id="{A92BA545-4E1B-4750-BB38-0AC831F3D6E2}"/>
              </a:ext>
            </a:extLst>
          </p:cNvPr>
          <p:cNvPicPr>
            <a:picLocks noChangeAspect="1"/>
          </p:cNvPicPr>
          <p:nvPr/>
        </p:nvPicPr>
        <p:blipFill rotWithShape="1">
          <a:blip r:embed="rId47">
            <a:extLst>
              <a:ext uri="{28A0092B-C50C-407E-A947-70E740481C1C}">
                <a14:useLocalDpi xmlns:a14="http://schemas.microsoft.com/office/drawing/2010/main" val="0"/>
              </a:ext>
            </a:extLst>
          </a:blip>
          <a:srcRect l="1304" r="56968"/>
          <a:stretch/>
        </p:blipFill>
        <p:spPr>
          <a:xfrm>
            <a:off x="6908795" y="5147788"/>
            <a:ext cx="5283205" cy="777240"/>
          </a:xfrm>
          <a:prstGeom prst="rect">
            <a:avLst/>
          </a:prstGeom>
        </p:spPr>
      </p:pic>
      <p:pic>
        <p:nvPicPr>
          <p:cNvPr id="42" name="Picture 41" descr="A screen shot of a computer&#10;&#10;Description automatically generated">
            <a:extLst>
              <a:ext uri="{FF2B5EF4-FFF2-40B4-BE49-F238E27FC236}">
                <a16:creationId xmlns:a16="http://schemas.microsoft.com/office/drawing/2014/main" id="{F063C90F-355E-4CB2-846F-02B3E5617CE2}"/>
              </a:ext>
            </a:extLst>
          </p:cNvPr>
          <p:cNvPicPr>
            <a:picLocks noChangeAspect="1"/>
          </p:cNvPicPr>
          <p:nvPr/>
        </p:nvPicPr>
        <p:blipFill rotWithShape="1">
          <a:blip r:embed="rId48">
            <a:extLst>
              <a:ext uri="{28A0092B-C50C-407E-A947-70E740481C1C}">
                <a14:useLocalDpi xmlns:a14="http://schemas.microsoft.com/office/drawing/2010/main" val="0"/>
              </a:ext>
            </a:extLst>
          </a:blip>
          <a:srcRect l="1304" r="56968"/>
          <a:stretch/>
        </p:blipFill>
        <p:spPr>
          <a:xfrm>
            <a:off x="6908797" y="4282550"/>
            <a:ext cx="5283203" cy="777240"/>
          </a:xfrm>
          <a:prstGeom prst="rect">
            <a:avLst/>
          </a:prstGeom>
        </p:spPr>
      </p:pic>
      <p:pic>
        <p:nvPicPr>
          <p:cNvPr id="50" name="Picture 49" descr="A screen shot of a computer&#10;&#10;Description automatically generated">
            <a:extLst>
              <a:ext uri="{FF2B5EF4-FFF2-40B4-BE49-F238E27FC236}">
                <a16:creationId xmlns:a16="http://schemas.microsoft.com/office/drawing/2014/main" id="{A4837AFC-0D70-4A1F-B8B6-50ED667A095A}"/>
              </a:ext>
            </a:extLst>
          </p:cNvPr>
          <p:cNvPicPr>
            <a:picLocks noChangeAspect="1"/>
          </p:cNvPicPr>
          <p:nvPr/>
        </p:nvPicPr>
        <p:blipFill rotWithShape="1">
          <a:blip r:embed="rId49">
            <a:extLst>
              <a:ext uri="{28A0092B-C50C-407E-A947-70E740481C1C}">
                <a14:useLocalDpi xmlns:a14="http://schemas.microsoft.com/office/drawing/2010/main" val="0"/>
              </a:ext>
            </a:extLst>
          </a:blip>
          <a:srcRect l="1304" r="56968"/>
          <a:stretch/>
        </p:blipFill>
        <p:spPr>
          <a:xfrm>
            <a:off x="6908795" y="6013026"/>
            <a:ext cx="5283205" cy="777240"/>
          </a:xfrm>
          <a:prstGeom prst="rect">
            <a:avLst/>
          </a:prstGeom>
        </p:spPr>
      </p:pic>
      <p:pic>
        <p:nvPicPr>
          <p:cNvPr id="54" name="Picture 53" descr="A screen shot of a computer&#10;&#10;Description automatically generated">
            <a:extLst>
              <a:ext uri="{FF2B5EF4-FFF2-40B4-BE49-F238E27FC236}">
                <a16:creationId xmlns:a16="http://schemas.microsoft.com/office/drawing/2014/main" id="{81CCAFEB-B77F-475E-B3DA-295C680809C7}"/>
              </a:ext>
            </a:extLst>
          </p:cNvPr>
          <p:cNvPicPr>
            <a:picLocks noChangeAspect="1"/>
          </p:cNvPicPr>
          <p:nvPr/>
        </p:nvPicPr>
        <p:blipFill rotWithShape="1">
          <a:blip r:embed="rId50">
            <a:extLst>
              <a:ext uri="{28A0092B-C50C-407E-A947-70E740481C1C}">
                <a14:useLocalDpi xmlns:a14="http://schemas.microsoft.com/office/drawing/2010/main" val="0"/>
              </a:ext>
            </a:extLst>
          </a:blip>
          <a:srcRect l="1304" r="56968"/>
          <a:stretch/>
        </p:blipFill>
        <p:spPr>
          <a:xfrm>
            <a:off x="6908799" y="1686836"/>
            <a:ext cx="5283201" cy="777240"/>
          </a:xfrm>
          <a:prstGeom prst="rect">
            <a:avLst/>
          </a:prstGeom>
        </p:spPr>
      </p:pic>
      <p:pic>
        <p:nvPicPr>
          <p:cNvPr id="56" name="Picture 55" descr="A screen shot of a computer&#10;&#10;Description automatically generated">
            <a:extLst>
              <a:ext uri="{FF2B5EF4-FFF2-40B4-BE49-F238E27FC236}">
                <a16:creationId xmlns:a16="http://schemas.microsoft.com/office/drawing/2014/main" id="{3D2BCF21-1BF5-46B3-99E7-4E139E578B9C}"/>
              </a:ext>
            </a:extLst>
          </p:cNvPr>
          <p:cNvPicPr>
            <a:picLocks noChangeAspect="1"/>
          </p:cNvPicPr>
          <p:nvPr/>
        </p:nvPicPr>
        <p:blipFill rotWithShape="1">
          <a:blip r:embed="rId51">
            <a:extLst>
              <a:ext uri="{28A0092B-C50C-407E-A947-70E740481C1C}">
                <a14:useLocalDpi xmlns:a14="http://schemas.microsoft.com/office/drawing/2010/main" val="0"/>
              </a:ext>
            </a:extLst>
          </a:blip>
          <a:srcRect l="1304" r="56968"/>
          <a:stretch/>
        </p:blipFill>
        <p:spPr>
          <a:xfrm>
            <a:off x="6908797" y="3417312"/>
            <a:ext cx="5283203" cy="777240"/>
          </a:xfrm>
          <a:prstGeom prst="rect">
            <a:avLst/>
          </a:prstGeom>
        </p:spPr>
      </p:pic>
      <p:pic>
        <p:nvPicPr>
          <p:cNvPr id="58" name="Picture 57" descr="A close up of a screen&#10;&#10;Description automatically generated">
            <a:extLst>
              <a:ext uri="{FF2B5EF4-FFF2-40B4-BE49-F238E27FC236}">
                <a16:creationId xmlns:a16="http://schemas.microsoft.com/office/drawing/2014/main" id="{64F2AC0D-4308-4F18-B4A8-27181BD59955}"/>
              </a:ext>
            </a:extLst>
          </p:cNvPr>
          <p:cNvPicPr>
            <a:picLocks noChangeAspect="1"/>
          </p:cNvPicPr>
          <p:nvPr/>
        </p:nvPicPr>
        <p:blipFill rotWithShape="1">
          <a:blip r:embed="rId52">
            <a:extLst>
              <a:ext uri="{28A0092B-C50C-407E-A947-70E740481C1C}">
                <a14:useLocalDpi xmlns:a14="http://schemas.microsoft.com/office/drawing/2010/main" val="0"/>
              </a:ext>
            </a:extLst>
          </a:blip>
          <a:srcRect l="1304" r="56968"/>
          <a:stretch/>
        </p:blipFill>
        <p:spPr>
          <a:xfrm>
            <a:off x="6908799" y="821598"/>
            <a:ext cx="5283201" cy="777240"/>
          </a:xfrm>
          <a:prstGeom prst="rect">
            <a:avLst/>
          </a:prstGeom>
        </p:spPr>
      </p:pic>
      <p:pic>
        <p:nvPicPr>
          <p:cNvPr id="60" name="Picture 59" descr="A screen shot of a computer&#10;&#10;Description automatically generated">
            <a:extLst>
              <a:ext uri="{FF2B5EF4-FFF2-40B4-BE49-F238E27FC236}">
                <a16:creationId xmlns:a16="http://schemas.microsoft.com/office/drawing/2014/main" id="{581FD412-14EF-4AE6-87FE-9AC828518553}"/>
              </a:ext>
            </a:extLst>
          </p:cNvPr>
          <p:cNvPicPr>
            <a:picLocks noChangeAspect="1"/>
          </p:cNvPicPr>
          <p:nvPr/>
        </p:nvPicPr>
        <p:blipFill rotWithShape="1">
          <a:blip r:embed="rId53">
            <a:extLst>
              <a:ext uri="{28A0092B-C50C-407E-A947-70E740481C1C}">
                <a14:useLocalDpi xmlns:a14="http://schemas.microsoft.com/office/drawing/2010/main" val="0"/>
              </a:ext>
            </a:extLst>
          </a:blip>
          <a:srcRect l="1304" r="56968"/>
          <a:stretch/>
        </p:blipFill>
        <p:spPr>
          <a:xfrm>
            <a:off x="6908797" y="2552074"/>
            <a:ext cx="5283203" cy="777240"/>
          </a:xfrm>
          <a:prstGeom prst="rect">
            <a:avLst/>
          </a:prstGeom>
        </p:spPr>
      </p:pic>
      <p:pic>
        <p:nvPicPr>
          <p:cNvPr id="61" name="trimmed_Noise018_idle_noise_Uni_3_section1">
            <a:hlinkClick r:id="" action="ppaction://media"/>
            <a:extLst>
              <a:ext uri="{FF2B5EF4-FFF2-40B4-BE49-F238E27FC236}">
                <a16:creationId xmlns:a16="http://schemas.microsoft.com/office/drawing/2014/main" id="{3F2D3520-E474-4E25-8D81-00F812E0B9DF}"/>
              </a:ext>
            </a:extLst>
          </p:cNvPr>
          <p:cNvPicPr>
            <a:picLocks noChangeAspect="1"/>
          </p:cNvPicPr>
          <p:nvPr>
            <a:audioFile r:link="rId2"/>
            <p:extLst>
              <p:ext uri="{DAA4B4D4-6D71-4841-9C94-3DE7FCFB9230}">
                <p14:media xmlns:p14="http://schemas.microsoft.com/office/powerpoint/2010/main" r:embed="rId1"/>
              </p:ext>
            </p:extLst>
          </p:nvPr>
        </p:nvPicPr>
        <p:blipFill>
          <a:blip r:embed="rId54"/>
          <a:stretch>
            <a:fillRect/>
          </a:stretch>
        </p:blipFill>
        <p:spPr>
          <a:xfrm>
            <a:off x="7464407" y="955317"/>
            <a:ext cx="609600" cy="609600"/>
          </a:xfrm>
          <a:prstGeom prst="rect">
            <a:avLst/>
          </a:prstGeom>
        </p:spPr>
      </p:pic>
      <p:pic>
        <p:nvPicPr>
          <p:cNvPr id="62" name="trimmed_Noise018_idle_noise_Uni_3_section2">
            <a:hlinkClick r:id="" action="ppaction://media"/>
            <a:extLst>
              <a:ext uri="{FF2B5EF4-FFF2-40B4-BE49-F238E27FC236}">
                <a16:creationId xmlns:a16="http://schemas.microsoft.com/office/drawing/2014/main" id="{6DE70636-B6B5-4A05-8509-1884C319C3D9}"/>
              </a:ext>
            </a:extLst>
          </p:cNvPr>
          <p:cNvPicPr>
            <a:picLocks noChangeAspect="1"/>
          </p:cNvPicPr>
          <p:nvPr>
            <a:audioFile r:link="rId4"/>
            <p:extLst>
              <p:ext uri="{DAA4B4D4-6D71-4841-9C94-3DE7FCFB9230}">
                <p14:media xmlns:p14="http://schemas.microsoft.com/office/powerpoint/2010/main" r:embed="rId3"/>
              </p:ext>
            </p:extLst>
          </p:nvPr>
        </p:nvPicPr>
        <p:blipFill>
          <a:blip r:embed="rId54"/>
          <a:stretch>
            <a:fillRect/>
          </a:stretch>
        </p:blipFill>
        <p:spPr>
          <a:xfrm>
            <a:off x="9216389" y="955317"/>
            <a:ext cx="609600" cy="609600"/>
          </a:xfrm>
          <a:prstGeom prst="rect">
            <a:avLst/>
          </a:prstGeom>
        </p:spPr>
      </p:pic>
      <p:pic>
        <p:nvPicPr>
          <p:cNvPr id="63" name="trimmed_Noise018_idle_noise_Uni_3_section3">
            <a:hlinkClick r:id="" action="ppaction://media"/>
            <a:extLst>
              <a:ext uri="{FF2B5EF4-FFF2-40B4-BE49-F238E27FC236}">
                <a16:creationId xmlns:a16="http://schemas.microsoft.com/office/drawing/2014/main" id="{80922DD5-103E-4B0F-B5A9-FE29D58FA94B}"/>
              </a:ext>
            </a:extLst>
          </p:cNvPr>
          <p:cNvPicPr>
            <a:picLocks noChangeAspect="1"/>
          </p:cNvPicPr>
          <p:nvPr>
            <a:audioFile r:link="rId6"/>
            <p:extLst>
              <p:ext uri="{DAA4B4D4-6D71-4841-9C94-3DE7FCFB9230}">
                <p14:media xmlns:p14="http://schemas.microsoft.com/office/powerpoint/2010/main" r:embed="rId5"/>
              </p:ext>
            </p:extLst>
          </p:nvPr>
        </p:nvPicPr>
        <p:blipFill>
          <a:blip r:embed="rId54"/>
          <a:stretch>
            <a:fillRect/>
          </a:stretch>
        </p:blipFill>
        <p:spPr>
          <a:xfrm>
            <a:off x="10997721" y="932972"/>
            <a:ext cx="609600" cy="609600"/>
          </a:xfrm>
          <a:prstGeom prst="rect">
            <a:avLst/>
          </a:prstGeom>
        </p:spPr>
      </p:pic>
      <p:grpSp>
        <p:nvGrpSpPr>
          <p:cNvPr id="64" name="Group 63">
            <a:extLst>
              <a:ext uri="{FF2B5EF4-FFF2-40B4-BE49-F238E27FC236}">
                <a16:creationId xmlns:a16="http://schemas.microsoft.com/office/drawing/2014/main" id="{46909681-399D-4368-BB86-E78C81055208}"/>
              </a:ext>
            </a:extLst>
          </p:cNvPr>
          <p:cNvGrpSpPr/>
          <p:nvPr/>
        </p:nvGrpSpPr>
        <p:grpSpPr>
          <a:xfrm>
            <a:off x="8671829" y="746760"/>
            <a:ext cx="1758244" cy="6111240"/>
            <a:chOff x="8671829" y="95250"/>
            <a:chExt cx="1758244" cy="6762750"/>
          </a:xfrm>
        </p:grpSpPr>
        <p:cxnSp>
          <p:nvCxnSpPr>
            <p:cNvPr id="68" name="Straight Connector 67">
              <a:extLst>
                <a:ext uri="{FF2B5EF4-FFF2-40B4-BE49-F238E27FC236}">
                  <a16:creationId xmlns:a16="http://schemas.microsoft.com/office/drawing/2014/main" id="{F1872363-AB04-475D-8F42-5D326D4F9116}"/>
                </a:ext>
              </a:extLst>
            </p:cNvPr>
            <p:cNvCxnSpPr>
              <a:cxnSpLocks/>
            </p:cNvCxnSpPr>
            <p:nvPr/>
          </p:nvCxnSpPr>
          <p:spPr>
            <a:xfrm>
              <a:off x="10430073" y="95250"/>
              <a:ext cx="0" cy="6762750"/>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C9158266-9DA7-462C-90DB-767089ABDC3E}"/>
                </a:ext>
              </a:extLst>
            </p:cNvPr>
            <p:cNvCxnSpPr>
              <a:cxnSpLocks/>
            </p:cNvCxnSpPr>
            <p:nvPr/>
          </p:nvCxnSpPr>
          <p:spPr>
            <a:xfrm>
              <a:off x="8671829" y="95250"/>
              <a:ext cx="0" cy="676275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71" name="trimmed_Noise018_idle_noise_Uni_3_section1">
            <a:hlinkClick r:id="" action="ppaction://media"/>
            <a:extLst>
              <a:ext uri="{FF2B5EF4-FFF2-40B4-BE49-F238E27FC236}">
                <a16:creationId xmlns:a16="http://schemas.microsoft.com/office/drawing/2014/main" id="{DF175336-9BF3-413F-80ED-C7DFADB25F94}"/>
              </a:ext>
            </a:extLst>
          </p:cNvPr>
          <p:cNvPicPr>
            <a:picLocks noChangeAspect="1"/>
          </p:cNvPicPr>
          <p:nvPr>
            <a:audioFile r:link="rId8"/>
            <p:extLst>
              <p:ext uri="{DAA4B4D4-6D71-4841-9C94-3DE7FCFB9230}">
                <p14:media xmlns:p14="http://schemas.microsoft.com/office/powerpoint/2010/main" r:embed="rId7"/>
              </p:ext>
            </p:extLst>
          </p:nvPr>
        </p:nvPicPr>
        <p:blipFill>
          <a:blip r:embed="rId54">
            <a:duotone>
              <a:prstClr val="black"/>
              <a:schemeClr val="accent5">
                <a:tint val="45000"/>
                <a:satMod val="400000"/>
              </a:schemeClr>
            </a:duotone>
          </a:blip>
          <a:stretch>
            <a:fillRect/>
          </a:stretch>
        </p:blipFill>
        <p:spPr>
          <a:xfrm>
            <a:off x="7464407" y="1799093"/>
            <a:ext cx="609600" cy="609600"/>
          </a:xfrm>
          <a:prstGeom prst="rect">
            <a:avLst/>
          </a:prstGeom>
        </p:spPr>
      </p:pic>
      <p:pic>
        <p:nvPicPr>
          <p:cNvPr id="72" name="trimmed_Noise018_idle_noise_Uni_3_section2">
            <a:hlinkClick r:id="" action="ppaction://media"/>
            <a:extLst>
              <a:ext uri="{FF2B5EF4-FFF2-40B4-BE49-F238E27FC236}">
                <a16:creationId xmlns:a16="http://schemas.microsoft.com/office/drawing/2014/main" id="{0A69DF61-0557-4240-8809-782AD5C37141}"/>
              </a:ext>
            </a:extLst>
          </p:cNvPr>
          <p:cNvPicPr>
            <a:picLocks noChangeAspect="1"/>
          </p:cNvPicPr>
          <p:nvPr>
            <a:audioFile r:link="rId10"/>
            <p:extLst>
              <p:ext uri="{DAA4B4D4-6D71-4841-9C94-3DE7FCFB9230}">
                <p14:media xmlns:p14="http://schemas.microsoft.com/office/powerpoint/2010/main" r:embed="rId9"/>
              </p:ext>
            </p:extLst>
          </p:nvPr>
        </p:nvPicPr>
        <p:blipFill>
          <a:blip r:embed="rId54">
            <a:duotone>
              <a:prstClr val="black"/>
              <a:schemeClr val="accent5">
                <a:tint val="45000"/>
                <a:satMod val="400000"/>
              </a:schemeClr>
            </a:duotone>
          </a:blip>
          <a:stretch>
            <a:fillRect/>
          </a:stretch>
        </p:blipFill>
        <p:spPr>
          <a:xfrm>
            <a:off x="9216389" y="1799093"/>
            <a:ext cx="609600" cy="609600"/>
          </a:xfrm>
          <a:prstGeom prst="rect">
            <a:avLst/>
          </a:prstGeom>
        </p:spPr>
      </p:pic>
      <p:pic>
        <p:nvPicPr>
          <p:cNvPr id="73" name="trimmed_Noise018_idle_noise_Uni_3_section3">
            <a:hlinkClick r:id="" action="ppaction://media"/>
            <a:extLst>
              <a:ext uri="{FF2B5EF4-FFF2-40B4-BE49-F238E27FC236}">
                <a16:creationId xmlns:a16="http://schemas.microsoft.com/office/drawing/2014/main" id="{3F750D42-D1C8-4E25-8FCC-1C24B5FA4300}"/>
              </a:ext>
            </a:extLst>
          </p:cNvPr>
          <p:cNvPicPr>
            <a:picLocks noChangeAspect="1"/>
          </p:cNvPicPr>
          <p:nvPr>
            <a:audioFile r:link="rId12"/>
            <p:extLst>
              <p:ext uri="{DAA4B4D4-6D71-4841-9C94-3DE7FCFB9230}">
                <p14:media xmlns:p14="http://schemas.microsoft.com/office/powerpoint/2010/main" r:embed="rId11"/>
              </p:ext>
            </p:extLst>
          </p:nvPr>
        </p:nvPicPr>
        <p:blipFill>
          <a:blip r:embed="rId54">
            <a:duotone>
              <a:prstClr val="black"/>
              <a:schemeClr val="accent5">
                <a:tint val="45000"/>
                <a:satMod val="400000"/>
              </a:schemeClr>
            </a:duotone>
          </a:blip>
          <a:stretch>
            <a:fillRect/>
          </a:stretch>
        </p:blipFill>
        <p:spPr>
          <a:xfrm>
            <a:off x="10997721" y="1818290"/>
            <a:ext cx="609600" cy="609600"/>
          </a:xfrm>
          <a:prstGeom prst="rect">
            <a:avLst/>
          </a:prstGeom>
        </p:spPr>
      </p:pic>
      <p:pic>
        <p:nvPicPr>
          <p:cNvPr id="74" name="trimmed_Noise018_idle_noise_Uni_4_section1">
            <a:hlinkClick r:id="" action="ppaction://media"/>
            <a:extLst>
              <a:ext uri="{FF2B5EF4-FFF2-40B4-BE49-F238E27FC236}">
                <a16:creationId xmlns:a16="http://schemas.microsoft.com/office/drawing/2014/main" id="{EBD31963-D82A-41D0-A47A-DC8DFEA7FF79}"/>
              </a:ext>
            </a:extLst>
          </p:cNvPr>
          <p:cNvPicPr>
            <a:picLocks noChangeAspect="1"/>
          </p:cNvPicPr>
          <p:nvPr>
            <a:audioFile r:link="rId14"/>
            <p:extLst>
              <p:ext uri="{DAA4B4D4-6D71-4841-9C94-3DE7FCFB9230}">
                <p14:media xmlns:p14="http://schemas.microsoft.com/office/powerpoint/2010/main" r:embed="rId13"/>
              </p:ext>
            </p:extLst>
          </p:nvPr>
        </p:nvPicPr>
        <p:blipFill>
          <a:blip r:embed="rId54">
            <a:duotone>
              <a:prstClr val="black"/>
              <a:schemeClr val="accent5">
                <a:tint val="45000"/>
                <a:satMod val="400000"/>
              </a:schemeClr>
            </a:duotone>
          </a:blip>
          <a:stretch>
            <a:fillRect/>
          </a:stretch>
        </p:blipFill>
        <p:spPr>
          <a:xfrm>
            <a:off x="7464407" y="3529569"/>
            <a:ext cx="609600" cy="609600"/>
          </a:xfrm>
          <a:prstGeom prst="rect">
            <a:avLst/>
          </a:prstGeom>
        </p:spPr>
      </p:pic>
      <p:pic>
        <p:nvPicPr>
          <p:cNvPr id="75" name="trimmed_Noise018_idle_noise_Uni_4_section2">
            <a:hlinkClick r:id="" action="ppaction://media"/>
            <a:extLst>
              <a:ext uri="{FF2B5EF4-FFF2-40B4-BE49-F238E27FC236}">
                <a16:creationId xmlns:a16="http://schemas.microsoft.com/office/drawing/2014/main" id="{3DD0B6E3-090E-4A40-91F6-A48A3E22AE02}"/>
              </a:ext>
            </a:extLst>
          </p:cNvPr>
          <p:cNvPicPr>
            <a:picLocks noChangeAspect="1"/>
          </p:cNvPicPr>
          <p:nvPr>
            <a:audioFile r:link="rId16"/>
            <p:extLst>
              <p:ext uri="{DAA4B4D4-6D71-4841-9C94-3DE7FCFB9230}">
                <p14:media xmlns:p14="http://schemas.microsoft.com/office/powerpoint/2010/main" r:embed="rId15"/>
              </p:ext>
            </p:extLst>
          </p:nvPr>
        </p:nvPicPr>
        <p:blipFill>
          <a:blip r:embed="rId54">
            <a:duotone>
              <a:prstClr val="black"/>
              <a:schemeClr val="accent5">
                <a:tint val="45000"/>
                <a:satMod val="400000"/>
              </a:schemeClr>
            </a:duotone>
          </a:blip>
          <a:stretch>
            <a:fillRect/>
          </a:stretch>
        </p:blipFill>
        <p:spPr>
          <a:xfrm>
            <a:off x="9216389" y="3529569"/>
            <a:ext cx="609600" cy="609600"/>
          </a:xfrm>
          <a:prstGeom prst="rect">
            <a:avLst/>
          </a:prstGeom>
        </p:spPr>
      </p:pic>
      <p:pic>
        <p:nvPicPr>
          <p:cNvPr id="76" name="trimmed_Noise018_idle_noise_Uni_4_section3">
            <a:hlinkClick r:id="" action="ppaction://media"/>
            <a:extLst>
              <a:ext uri="{FF2B5EF4-FFF2-40B4-BE49-F238E27FC236}">
                <a16:creationId xmlns:a16="http://schemas.microsoft.com/office/drawing/2014/main" id="{C016851F-A332-4A7D-90BC-E0E5A88EE26B}"/>
              </a:ext>
            </a:extLst>
          </p:cNvPr>
          <p:cNvPicPr>
            <a:picLocks noChangeAspect="1"/>
          </p:cNvPicPr>
          <p:nvPr>
            <a:audioFile r:link="rId18"/>
            <p:extLst>
              <p:ext uri="{DAA4B4D4-6D71-4841-9C94-3DE7FCFB9230}">
                <p14:media xmlns:p14="http://schemas.microsoft.com/office/powerpoint/2010/main" r:embed="rId17"/>
              </p:ext>
            </p:extLst>
          </p:nvPr>
        </p:nvPicPr>
        <p:blipFill>
          <a:blip r:embed="rId54">
            <a:duotone>
              <a:prstClr val="black"/>
              <a:schemeClr val="accent5">
                <a:tint val="45000"/>
                <a:satMod val="400000"/>
              </a:schemeClr>
            </a:duotone>
          </a:blip>
          <a:stretch>
            <a:fillRect/>
          </a:stretch>
        </p:blipFill>
        <p:spPr>
          <a:xfrm>
            <a:off x="10997721" y="3529569"/>
            <a:ext cx="609600" cy="609600"/>
          </a:xfrm>
          <a:prstGeom prst="rect">
            <a:avLst/>
          </a:prstGeom>
        </p:spPr>
      </p:pic>
      <p:pic>
        <p:nvPicPr>
          <p:cNvPr id="77" name="trimmed_Noise018_idle_noise_Uni_4_section1">
            <a:hlinkClick r:id="" action="ppaction://media"/>
            <a:extLst>
              <a:ext uri="{FF2B5EF4-FFF2-40B4-BE49-F238E27FC236}">
                <a16:creationId xmlns:a16="http://schemas.microsoft.com/office/drawing/2014/main" id="{7D977A7E-7427-4EB0-8676-8A20B0FDB4F4}"/>
              </a:ext>
            </a:extLst>
          </p:cNvPr>
          <p:cNvPicPr>
            <a:picLocks noChangeAspect="1"/>
          </p:cNvPicPr>
          <p:nvPr>
            <a:audioFile r:link="rId20"/>
            <p:extLst>
              <p:ext uri="{DAA4B4D4-6D71-4841-9C94-3DE7FCFB9230}">
                <p14:media xmlns:p14="http://schemas.microsoft.com/office/powerpoint/2010/main" r:embed="rId19"/>
              </p:ext>
            </p:extLst>
          </p:nvPr>
        </p:nvPicPr>
        <p:blipFill>
          <a:blip r:embed="rId54"/>
          <a:stretch>
            <a:fillRect/>
          </a:stretch>
        </p:blipFill>
        <p:spPr>
          <a:xfrm>
            <a:off x="7464407" y="2634863"/>
            <a:ext cx="609600" cy="609600"/>
          </a:xfrm>
          <a:prstGeom prst="rect">
            <a:avLst/>
          </a:prstGeom>
        </p:spPr>
      </p:pic>
      <p:pic>
        <p:nvPicPr>
          <p:cNvPr id="78" name="trimmed_Noise018_idle_noise_Uni_4_section2">
            <a:hlinkClick r:id="" action="ppaction://media"/>
            <a:extLst>
              <a:ext uri="{FF2B5EF4-FFF2-40B4-BE49-F238E27FC236}">
                <a16:creationId xmlns:a16="http://schemas.microsoft.com/office/drawing/2014/main" id="{3885F6E2-CE3C-4175-8AFC-818FA2A9435B}"/>
              </a:ext>
            </a:extLst>
          </p:cNvPr>
          <p:cNvPicPr>
            <a:picLocks noChangeAspect="1"/>
          </p:cNvPicPr>
          <p:nvPr>
            <a:audioFile r:link="rId22"/>
            <p:extLst>
              <p:ext uri="{DAA4B4D4-6D71-4841-9C94-3DE7FCFB9230}">
                <p14:media xmlns:p14="http://schemas.microsoft.com/office/powerpoint/2010/main" r:embed="rId21"/>
              </p:ext>
            </p:extLst>
          </p:nvPr>
        </p:nvPicPr>
        <p:blipFill>
          <a:blip r:embed="rId54"/>
          <a:stretch>
            <a:fillRect/>
          </a:stretch>
        </p:blipFill>
        <p:spPr>
          <a:xfrm>
            <a:off x="9216389" y="2634863"/>
            <a:ext cx="609600" cy="609600"/>
          </a:xfrm>
          <a:prstGeom prst="rect">
            <a:avLst/>
          </a:prstGeom>
        </p:spPr>
      </p:pic>
      <p:pic>
        <p:nvPicPr>
          <p:cNvPr id="79" name="trimmed_Noise018_idle_noise_Uni_4_section3">
            <a:hlinkClick r:id="" action="ppaction://media"/>
            <a:extLst>
              <a:ext uri="{FF2B5EF4-FFF2-40B4-BE49-F238E27FC236}">
                <a16:creationId xmlns:a16="http://schemas.microsoft.com/office/drawing/2014/main" id="{611CF12F-219B-4473-976E-8010D3EEE1B9}"/>
              </a:ext>
            </a:extLst>
          </p:cNvPr>
          <p:cNvPicPr>
            <a:picLocks noChangeAspect="1"/>
          </p:cNvPicPr>
          <p:nvPr>
            <a:audioFile r:link="rId24"/>
            <p:extLst>
              <p:ext uri="{DAA4B4D4-6D71-4841-9C94-3DE7FCFB9230}">
                <p14:media xmlns:p14="http://schemas.microsoft.com/office/powerpoint/2010/main" r:embed="rId23"/>
              </p:ext>
            </p:extLst>
          </p:nvPr>
        </p:nvPicPr>
        <p:blipFill>
          <a:blip r:embed="rId54"/>
          <a:stretch>
            <a:fillRect/>
          </a:stretch>
        </p:blipFill>
        <p:spPr>
          <a:xfrm>
            <a:off x="10997721" y="2634863"/>
            <a:ext cx="609600" cy="609600"/>
          </a:xfrm>
          <a:prstGeom prst="rect">
            <a:avLst/>
          </a:prstGeom>
        </p:spPr>
      </p:pic>
      <p:pic>
        <p:nvPicPr>
          <p:cNvPr id="80" name="trimmed_Noise018_idle_noise_c34_p0_section1">
            <a:hlinkClick r:id="" action="ppaction://media"/>
            <a:extLst>
              <a:ext uri="{FF2B5EF4-FFF2-40B4-BE49-F238E27FC236}">
                <a16:creationId xmlns:a16="http://schemas.microsoft.com/office/drawing/2014/main" id="{2B718D5E-7C35-4144-8F4A-C7A637052968}"/>
              </a:ext>
            </a:extLst>
          </p:cNvPr>
          <p:cNvPicPr>
            <a:picLocks noChangeAspect="1"/>
          </p:cNvPicPr>
          <p:nvPr>
            <a:audioFile r:link="rId26"/>
            <p:extLst>
              <p:ext uri="{DAA4B4D4-6D71-4841-9C94-3DE7FCFB9230}">
                <p14:media xmlns:p14="http://schemas.microsoft.com/office/powerpoint/2010/main" r:embed="rId25"/>
              </p:ext>
            </p:extLst>
          </p:nvPr>
        </p:nvPicPr>
        <p:blipFill>
          <a:blip r:embed="rId54">
            <a:duotone>
              <a:prstClr val="black"/>
              <a:schemeClr val="accent2">
                <a:tint val="45000"/>
                <a:satMod val="400000"/>
              </a:schemeClr>
            </a:duotone>
          </a:blip>
          <a:stretch>
            <a:fillRect/>
          </a:stretch>
        </p:blipFill>
        <p:spPr>
          <a:xfrm>
            <a:off x="7464407" y="5260045"/>
            <a:ext cx="609600" cy="609600"/>
          </a:xfrm>
          <a:prstGeom prst="rect">
            <a:avLst/>
          </a:prstGeom>
        </p:spPr>
      </p:pic>
      <p:pic>
        <p:nvPicPr>
          <p:cNvPr id="81" name="trimmed_Noise018_idle_noise_c34_p0_section2">
            <a:hlinkClick r:id="" action="ppaction://media"/>
            <a:extLst>
              <a:ext uri="{FF2B5EF4-FFF2-40B4-BE49-F238E27FC236}">
                <a16:creationId xmlns:a16="http://schemas.microsoft.com/office/drawing/2014/main" id="{E89291CA-1A73-4B1A-BD16-D8876EF41FD1}"/>
              </a:ext>
            </a:extLst>
          </p:cNvPr>
          <p:cNvPicPr>
            <a:picLocks noChangeAspect="1"/>
          </p:cNvPicPr>
          <p:nvPr>
            <a:audioFile r:link="rId28"/>
            <p:extLst>
              <p:ext uri="{DAA4B4D4-6D71-4841-9C94-3DE7FCFB9230}">
                <p14:media xmlns:p14="http://schemas.microsoft.com/office/powerpoint/2010/main" r:embed="rId27"/>
              </p:ext>
            </p:extLst>
          </p:nvPr>
        </p:nvPicPr>
        <p:blipFill>
          <a:blip r:embed="rId54">
            <a:duotone>
              <a:prstClr val="black"/>
              <a:schemeClr val="accent2">
                <a:tint val="45000"/>
                <a:satMod val="400000"/>
              </a:schemeClr>
            </a:duotone>
          </a:blip>
          <a:stretch>
            <a:fillRect/>
          </a:stretch>
        </p:blipFill>
        <p:spPr>
          <a:xfrm>
            <a:off x="9216389" y="5260045"/>
            <a:ext cx="609600" cy="609600"/>
          </a:xfrm>
          <a:prstGeom prst="rect">
            <a:avLst/>
          </a:prstGeom>
        </p:spPr>
      </p:pic>
      <p:pic>
        <p:nvPicPr>
          <p:cNvPr id="82" name="trimmed_Noise018_idle_noise_c34_p0_section3">
            <a:hlinkClick r:id="" action="ppaction://media"/>
            <a:extLst>
              <a:ext uri="{FF2B5EF4-FFF2-40B4-BE49-F238E27FC236}">
                <a16:creationId xmlns:a16="http://schemas.microsoft.com/office/drawing/2014/main" id="{B9CDBA61-1205-403B-AB8A-BA8E975CC719}"/>
              </a:ext>
            </a:extLst>
          </p:cNvPr>
          <p:cNvPicPr>
            <a:picLocks noChangeAspect="1"/>
          </p:cNvPicPr>
          <p:nvPr>
            <a:audioFile r:link="rId30"/>
            <p:extLst>
              <p:ext uri="{DAA4B4D4-6D71-4841-9C94-3DE7FCFB9230}">
                <p14:media xmlns:p14="http://schemas.microsoft.com/office/powerpoint/2010/main" r:embed="rId29"/>
              </p:ext>
            </p:extLst>
          </p:nvPr>
        </p:nvPicPr>
        <p:blipFill>
          <a:blip r:embed="rId54">
            <a:duotone>
              <a:prstClr val="black"/>
              <a:schemeClr val="accent2">
                <a:tint val="45000"/>
                <a:satMod val="400000"/>
              </a:schemeClr>
            </a:duotone>
          </a:blip>
          <a:stretch>
            <a:fillRect/>
          </a:stretch>
        </p:blipFill>
        <p:spPr>
          <a:xfrm>
            <a:off x="10997721" y="5291408"/>
            <a:ext cx="609600" cy="609600"/>
          </a:xfrm>
          <a:prstGeom prst="rect">
            <a:avLst/>
          </a:prstGeom>
        </p:spPr>
      </p:pic>
      <p:pic>
        <p:nvPicPr>
          <p:cNvPr id="83" name="trimmed_Noise018_idle_noise_c34_p3_section1">
            <a:hlinkClick r:id="" action="ppaction://media"/>
            <a:extLst>
              <a:ext uri="{FF2B5EF4-FFF2-40B4-BE49-F238E27FC236}">
                <a16:creationId xmlns:a16="http://schemas.microsoft.com/office/drawing/2014/main" id="{30752EBC-D5FE-445D-882A-F190CD2BAF93}"/>
              </a:ext>
            </a:extLst>
          </p:cNvPr>
          <p:cNvPicPr>
            <a:picLocks noChangeAspect="1"/>
          </p:cNvPicPr>
          <p:nvPr>
            <a:audioFile r:link="rId32"/>
            <p:extLst>
              <p:ext uri="{DAA4B4D4-6D71-4841-9C94-3DE7FCFB9230}">
                <p14:media xmlns:p14="http://schemas.microsoft.com/office/powerpoint/2010/main" r:embed="rId31"/>
              </p:ext>
            </p:extLst>
          </p:nvPr>
        </p:nvPicPr>
        <p:blipFill>
          <a:blip r:embed="rId54">
            <a:duotone>
              <a:prstClr val="black"/>
              <a:schemeClr val="accent2">
                <a:tint val="45000"/>
                <a:satMod val="400000"/>
              </a:schemeClr>
            </a:duotone>
          </a:blip>
          <a:stretch>
            <a:fillRect/>
          </a:stretch>
        </p:blipFill>
        <p:spPr>
          <a:xfrm>
            <a:off x="7464407" y="6122094"/>
            <a:ext cx="609600" cy="609600"/>
          </a:xfrm>
          <a:prstGeom prst="rect">
            <a:avLst/>
          </a:prstGeom>
        </p:spPr>
      </p:pic>
      <p:pic>
        <p:nvPicPr>
          <p:cNvPr id="84" name="trimmed_Noise018_idle_noise_c34_p3_section2">
            <a:hlinkClick r:id="" action="ppaction://media"/>
            <a:extLst>
              <a:ext uri="{FF2B5EF4-FFF2-40B4-BE49-F238E27FC236}">
                <a16:creationId xmlns:a16="http://schemas.microsoft.com/office/drawing/2014/main" id="{07FDA08B-84AF-4526-913F-D21ADF164E0D}"/>
              </a:ext>
            </a:extLst>
          </p:cNvPr>
          <p:cNvPicPr>
            <a:picLocks noChangeAspect="1"/>
          </p:cNvPicPr>
          <p:nvPr>
            <a:audioFile r:link="rId34"/>
            <p:extLst>
              <p:ext uri="{DAA4B4D4-6D71-4841-9C94-3DE7FCFB9230}">
                <p14:media xmlns:p14="http://schemas.microsoft.com/office/powerpoint/2010/main" r:embed="rId33"/>
              </p:ext>
            </p:extLst>
          </p:nvPr>
        </p:nvPicPr>
        <p:blipFill>
          <a:blip r:embed="rId54">
            <a:duotone>
              <a:prstClr val="black"/>
              <a:schemeClr val="accent2">
                <a:tint val="45000"/>
                <a:satMod val="400000"/>
              </a:schemeClr>
            </a:duotone>
          </a:blip>
          <a:stretch>
            <a:fillRect/>
          </a:stretch>
        </p:blipFill>
        <p:spPr>
          <a:xfrm>
            <a:off x="9216389" y="6132313"/>
            <a:ext cx="609600" cy="609600"/>
          </a:xfrm>
          <a:prstGeom prst="rect">
            <a:avLst/>
          </a:prstGeom>
        </p:spPr>
      </p:pic>
      <p:pic>
        <p:nvPicPr>
          <p:cNvPr id="85" name="trimmed_Noise018_idle_noise_c34_p3_section3">
            <a:hlinkClick r:id="" action="ppaction://media"/>
            <a:extLst>
              <a:ext uri="{FF2B5EF4-FFF2-40B4-BE49-F238E27FC236}">
                <a16:creationId xmlns:a16="http://schemas.microsoft.com/office/drawing/2014/main" id="{1FA225A0-5670-41D2-9EB1-082717F4F5B5}"/>
              </a:ext>
            </a:extLst>
          </p:cNvPr>
          <p:cNvPicPr>
            <a:picLocks noChangeAspect="1"/>
          </p:cNvPicPr>
          <p:nvPr>
            <a:audioFile r:link="rId36"/>
            <p:extLst>
              <p:ext uri="{DAA4B4D4-6D71-4841-9C94-3DE7FCFB9230}">
                <p14:media xmlns:p14="http://schemas.microsoft.com/office/powerpoint/2010/main" r:embed="rId35"/>
              </p:ext>
            </p:extLst>
          </p:nvPr>
        </p:nvPicPr>
        <p:blipFill>
          <a:blip r:embed="rId54">
            <a:duotone>
              <a:prstClr val="black"/>
              <a:schemeClr val="accent2">
                <a:tint val="45000"/>
                <a:satMod val="400000"/>
              </a:schemeClr>
            </a:duotone>
          </a:blip>
          <a:stretch>
            <a:fillRect/>
          </a:stretch>
        </p:blipFill>
        <p:spPr>
          <a:xfrm>
            <a:off x="10997721" y="6148506"/>
            <a:ext cx="609600" cy="609600"/>
          </a:xfrm>
          <a:prstGeom prst="rect">
            <a:avLst/>
          </a:prstGeom>
        </p:spPr>
      </p:pic>
      <p:pic>
        <p:nvPicPr>
          <p:cNvPr id="86" name="trimmed_Noise018_idle_noise_c34_p-1_section1">
            <a:hlinkClick r:id="" action="ppaction://media"/>
            <a:extLst>
              <a:ext uri="{FF2B5EF4-FFF2-40B4-BE49-F238E27FC236}">
                <a16:creationId xmlns:a16="http://schemas.microsoft.com/office/drawing/2014/main" id="{BDFEF268-26F6-4116-B964-E42C226C02FD}"/>
              </a:ext>
            </a:extLst>
          </p:cNvPr>
          <p:cNvPicPr>
            <a:picLocks noChangeAspect="1"/>
          </p:cNvPicPr>
          <p:nvPr>
            <a:audioFile r:link="rId38"/>
            <p:extLst>
              <p:ext uri="{DAA4B4D4-6D71-4841-9C94-3DE7FCFB9230}">
                <p14:media xmlns:p14="http://schemas.microsoft.com/office/powerpoint/2010/main" r:embed="rId37"/>
              </p:ext>
            </p:extLst>
          </p:nvPr>
        </p:nvPicPr>
        <p:blipFill>
          <a:blip r:embed="rId54">
            <a:duotone>
              <a:prstClr val="black"/>
              <a:schemeClr val="accent5">
                <a:tint val="45000"/>
                <a:satMod val="400000"/>
              </a:schemeClr>
            </a:duotone>
          </a:blip>
          <a:stretch>
            <a:fillRect/>
          </a:stretch>
        </p:blipFill>
        <p:spPr>
          <a:xfrm>
            <a:off x="7464407" y="4380358"/>
            <a:ext cx="609600" cy="609600"/>
          </a:xfrm>
          <a:prstGeom prst="rect">
            <a:avLst/>
          </a:prstGeom>
        </p:spPr>
      </p:pic>
      <p:pic>
        <p:nvPicPr>
          <p:cNvPr id="87" name="trimmed_Noise018_idle_noise_c34_p-1_section2">
            <a:hlinkClick r:id="" action="ppaction://media"/>
            <a:extLst>
              <a:ext uri="{FF2B5EF4-FFF2-40B4-BE49-F238E27FC236}">
                <a16:creationId xmlns:a16="http://schemas.microsoft.com/office/drawing/2014/main" id="{5F7CE529-B843-4FC0-8DCD-F92CE1591B86}"/>
              </a:ext>
            </a:extLst>
          </p:cNvPr>
          <p:cNvPicPr>
            <a:picLocks noChangeAspect="1"/>
          </p:cNvPicPr>
          <p:nvPr>
            <a:audioFile r:link="rId40"/>
            <p:extLst>
              <p:ext uri="{DAA4B4D4-6D71-4841-9C94-3DE7FCFB9230}">
                <p14:media xmlns:p14="http://schemas.microsoft.com/office/powerpoint/2010/main" r:embed="rId39"/>
              </p:ext>
            </p:extLst>
          </p:nvPr>
        </p:nvPicPr>
        <p:blipFill>
          <a:blip r:embed="rId54">
            <a:duotone>
              <a:prstClr val="black"/>
              <a:schemeClr val="accent5">
                <a:tint val="45000"/>
                <a:satMod val="400000"/>
              </a:schemeClr>
            </a:duotone>
          </a:blip>
          <a:stretch>
            <a:fillRect/>
          </a:stretch>
        </p:blipFill>
        <p:spPr>
          <a:xfrm>
            <a:off x="9216389" y="4404140"/>
            <a:ext cx="609600" cy="609600"/>
          </a:xfrm>
          <a:prstGeom prst="rect">
            <a:avLst/>
          </a:prstGeom>
        </p:spPr>
      </p:pic>
      <p:pic>
        <p:nvPicPr>
          <p:cNvPr id="88" name="trimmed_Noise018_idle_noise_c34_p-1_section3">
            <a:hlinkClick r:id="" action="ppaction://media"/>
            <a:extLst>
              <a:ext uri="{FF2B5EF4-FFF2-40B4-BE49-F238E27FC236}">
                <a16:creationId xmlns:a16="http://schemas.microsoft.com/office/drawing/2014/main" id="{8DD228CB-BE0E-48EB-A382-5E6A027F7D5E}"/>
              </a:ext>
            </a:extLst>
          </p:cNvPr>
          <p:cNvPicPr>
            <a:picLocks noChangeAspect="1"/>
          </p:cNvPicPr>
          <p:nvPr>
            <a:audioFile r:link="rId42"/>
            <p:extLst>
              <p:ext uri="{DAA4B4D4-6D71-4841-9C94-3DE7FCFB9230}">
                <p14:media xmlns:p14="http://schemas.microsoft.com/office/powerpoint/2010/main" r:embed="rId41"/>
              </p:ext>
            </p:extLst>
          </p:nvPr>
        </p:nvPicPr>
        <p:blipFill>
          <a:blip r:embed="rId54">
            <a:duotone>
              <a:prstClr val="black"/>
              <a:schemeClr val="accent5">
                <a:tint val="45000"/>
                <a:satMod val="400000"/>
              </a:schemeClr>
            </a:duotone>
          </a:blip>
          <a:stretch>
            <a:fillRect/>
          </a:stretch>
        </p:blipFill>
        <p:spPr>
          <a:xfrm>
            <a:off x="10997721" y="4380358"/>
            <a:ext cx="609600" cy="609600"/>
          </a:xfrm>
          <a:prstGeom prst="rect">
            <a:avLst/>
          </a:prstGeom>
        </p:spPr>
      </p:pic>
    </p:spTree>
    <p:extLst>
      <p:ext uri="{BB962C8B-B14F-4D97-AF65-F5344CB8AC3E}">
        <p14:creationId xmlns:p14="http://schemas.microsoft.com/office/powerpoint/2010/main" val="1025417494"/>
      </p:ext>
    </p:extLst>
  </p:cSld>
  <p:clrMapOvr>
    <a:masterClrMapping/>
  </p:clrMapOvr>
  <p:timing>
    <p:tnLst>
      <p:par>
        <p:cTn id="1" dur="indefinite" restart="never" nodeType="tmRoot">
          <p:childTnLst>
            <p:par>
              <p:cTn id="2"/>
            </p:par>
            <p:audio>
              <p:cMediaNode vol="80000">
                <p:cTn id="3" fill="hold" display="0">
                  <p:stCondLst>
                    <p:cond delay="indefinite"/>
                  </p:stCondLst>
                  <p:endCondLst>
                    <p:cond evt="onStopAudio" delay="0">
                      <p:tgtEl>
                        <p:sldTgt/>
                      </p:tgtEl>
                    </p:cond>
                  </p:endCondLst>
                </p:cTn>
                <p:tgtEl>
                  <p:spTgt spid="61"/>
                </p:tgtEl>
              </p:cMediaNode>
            </p:audio>
            <p:audio>
              <p:cMediaNode vol="80000">
                <p:cTn id="4" fill="hold" display="0">
                  <p:stCondLst>
                    <p:cond delay="indefinite"/>
                  </p:stCondLst>
                  <p:endCondLst>
                    <p:cond evt="onStopAudio" delay="0">
                      <p:tgtEl>
                        <p:sldTgt/>
                      </p:tgtEl>
                    </p:cond>
                  </p:endCondLst>
                </p:cTn>
                <p:tgtEl>
                  <p:spTgt spid="62"/>
                </p:tgtEl>
              </p:cMediaNode>
            </p:audio>
            <p:audio>
              <p:cMediaNode vol="80000">
                <p:cTn id="5" fill="hold" display="0">
                  <p:stCondLst>
                    <p:cond delay="indefinite"/>
                  </p:stCondLst>
                  <p:endCondLst>
                    <p:cond evt="onStopAudio" delay="0">
                      <p:tgtEl>
                        <p:sldTgt/>
                      </p:tgtEl>
                    </p:cond>
                  </p:endCondLst>
                </p:cTn>
                <p:tgtEl>
                  <p:spTgt spid="63"/>
                </p:tgtEl>
              </p:cMediaNode>
            </p:audio>
            <p:audio>
              <p:cMediaNode vol="80000">
                <p:cTn id="6" fill="hold" display="0">
                  <p:stCondLst>
                    <p:cond delay="indefinite"/>
                  </p:stCondLst>
                  <p:endCondLst>
                    <p:cond evt="onStopAudio" delay="0">
                      <p:tgtEl>
                        <p:sldTgt/>
                      </p:tgtEl>
                    </p:cond>
                  </p:endCondLst>
                </p:cTn>
                <p:tgtEl>
                  <p:spTgt spid="71"/>
                </p:tgtEl>
              </p:cMediaNode>
            </p:audio>
            <p:audio>
              <p:cMediaNode vol="80000">
                <p:cTn id="7" fill="hold" display="0">
                  <p:stCondLst>
                    <p:cond delay="indefinite"/>
                  </p:stCondLst>
                  <p:endCondLst>
                    <p:cond evt="onStopAudio" delay="0">
                      <p:tgtEl>
                        <p:sldTgt/>
                      </p:tgtEl>
                    </p:cond>
                  </p:endCondLst>
                </p:cTn>
                <p:tgtEl>
                  <p:spTgt spid="72"/>
                </p:tgtEl>
              </p:cMediaNode>
            </p:audio>
            <p:audio>
              <p:cMediaNode vol="80000">
                <p:cTn id="8" fill="hold" display="0">
                  <p:stCondLst>
                    <p:cond delay="indefinite"/>
                  </p:stCondLst>
                  <p:endCondLst>
                    <p:cond evt="onStopAudio" delay="0">
                      <p:tgtEl>
                        <p:sldTgt/>
                      </p:tgtEl>
                    </p:cond>
                  </p:endCondLst>
                </p:cTn>
                <p:tgtEl>
                  <p:spTgt spid="73"/>
                </p:tgtEl>
              </p:cMediaNode>
            </p:audio>
            <p:audio>
              <p:cMediaNode vol="80000">
                <p:cTn id="9" fill="hold" display="0">
                  <p:stCondLst>
                    <p:cond delay="indefinite"/>
                  </p:stCondLst>
                  <p:endCondLst>
                    <p:cond evt="onStopAudio" delay="0">
                      <p:tgtEl>
                        <p:sldTgt/>
                      </p:tgtEl>
                    </p:cond>
                  </p:endCondLst>
                </p:cTn>
                <p:tgtEl>
                  <p:spTgt spid="74"/>
                </p:tgtEl>
              </p:cMediaNode>
            </p:audio>
            <p:audio>
              <p:cMediaNode vol="80000">
                <p:cTn id="10" fill="hold" display="0">
                  <p:stCondLst>
                    <p:cond delay="indefinite"/>
                  </p:stCondLst>
                  <p:endCondLst>
                    <p:cond evt="onStopAudio" delay="0">
                      <p:tgtEl>
                        <p:sldTgt/>
                      </p:tgtEl>
                    </p:cond>
                  </p:endCondLst>
                </p:cTn>
                <p:tgtEl>
                  <p:spTgt spid="75"/>
                </p:tgtEl>
              </p:cMediaNode>
            </p:audio>
            <p:audio>
              <p:cMediaNode vol="80000">
                <p:cTn id="11" fill="hold" display="0">
                  <p:stCondLst>
                    <p:cond delay="indefinite"/>
                  </p:stCondLst>
                  <p:endCondLst>
                    <p:cond evt="onStopAudio" delay="0">
                      <p:tgtEl>
                        <p:sldTgt/>
                      </p:tgtEl>
                    </p:cond>
                  </p:endCondLst>
                </p:cTn>
                <p:tgtEl>
                  <p:spTgt spid="76"/>
                </p:tgtEl>
              </p:cMediaNode>
            </p:audio>
            <p:audio>
              <p:cMediaNode vol="80000">
                <p:cTn id="12" fill="hold" display="0">
                  <p:stCondLst>
                    <p:cond delay="indefinite"/>
                  </p:stCondLst>
                  <p:endCondLst>
                    <p:cond evt="onStopAudio" delay="0">
                      <p:tgtEl>
                        <p:sldTgt/>
                      </p:tgtEl>
                    </p:cond>
                  </p:endCondLst>
                </p:cTn>
                <p:tgtEl>
                  <p:spTgt spid="77"/>
                </p:tgtEl>
              </p:cMediaNode>
            </p:audio>
            <p:audio>
              <p:cMediaNode vol="80000">
                <p:cTn id="13" fill="hold" display="0">
                  <p:stCondLst>
                    <p:cond delay="indefinite"/>
                  </p:stCondLst>
                  <p:endCondLst>
                    <p:cond evt="onStopAudio" delay="0">
                      <p:tgtEl>
                        <p:sldTgt/>
                      </p:tgtEl>
                    </p:cond>
                  </p:endCondLst>
                </p:cTn>
                <p:tgtEl>
                  <p:spTgt spid="78"/>
                </p:tgtEl>
              </p:cMediaNode>
            </p:audio>
            <p:audio>
              <p:cMediaNode vol="80000">
                <p:cTn id="14" fill="hold" display="0">
                  <p:stCondLst>
                    <p:cond delay="indefinite"/>
                  </p:stCondLst>
                  <p:endCondLst>
                    <p:cond evt="onStopAudio" delay="0">
                      <p:tgtEl>
                        <p:sldTgt/>
                      </p:tgtEl>
                    </p:cond>
                  </p:endCondLst>
                </p:cTn>
                <p:tgtEl>
                  <p:spTgt spid="79"/>
                </p:tgtEl>
              </p:cMediaNode>
            </p:audio>
            <p:audio>
              <p:cMediaNode vol="80000">
                <p:cTn id="15" fill="hold" display="0">
                  <p:stCondLst>
                    <p:cond delay="indefinite"/>
                  </p:stCondLst>
                  <p:endCondLst>
                    <p:cond evt="onStopAudio" delay="0">
                      <p:tgtEl>
                        <p:sldTgt/>
                      </p:tgtEl>
                    </p:cond>
                  </p:endCondLst>
                </p:cTn>
                <p:tgtEl>
                  <p:spTgt spid="80"/>
                </p:tgtEl>
              </p:cMediaNode>
            </p:audio>
            <p:audio>
              <p:cMediaNode vol="80000">
                <p:cTn id="16" fill="hold" display="0">
                  <p:stCondLst>
                    <p:cond delay="indefinite"/>
                  </p:stCondLst>
                  <p:endCondLst>
                    <p:cond evt="onStopAudio" delay="0">
                      <p:tgtEl>
                        <p:sldTgt/>
                      </p:tgtEl>
                    </p:cond>
                  </p:endCondLst>
                </p:cTn>
                <p:tgtEl>
                  <p:spTgt spid="81"/>
                </p:tgtEl>
              </p:cMediaNode>
            </p:audio>
            <p:audio>
              <p:cMediaNode vol="80000">
                <p:cTn id="17" fill="hold" display="0">
                  <p:stCondLst>
                    <p:cond delay="indefinite"/>
                  </p:stCondLst>
                  <p:endCondLst>
                    <p:cond evt="onStopAudio" delay="0">
                      <p:tgtEl>
                        <p:sldTgt/>
                      </p:tgtEl>
                    </p:cond>
                  </p:endCondLst>
                </p:cTn>
                <p:tgtEl>
                  <p:spTgt spid="82"/>
                </p:tgtEl>
              </p:cMediaNode>
            </p:audio>
            <p:audio>
              <p:cMediaNode vol="80000">
                <p:cTn id="18" fill="hold" display="0">
                  <p:stCondLst>
                    <p:cond delay="indefinite"/>
                  </p:stCondLst>
                  <p:endCondLst>
                    <p:cond evt="onStopAudio" delay="0">
                      <p:tgtEl>
                        <p:sldTgt/>
                      </p:tgtEl>
                    </p:cond>
                  </p:endCondLst>
                </p:cTn>
                <p:tgtEl>
                  <p:spTgt spid="83"/>
                </p:tgtEl>
              </p:cMediaNode>
            </p:audio>
            <p:audio>
              <p:cMediaNode vol="80000">
                <p:cTn id="19" fill="hold" display="0">
                  <p:stCondLst>
                    <p:cond delay="indefinite"/>
                  </p:stCondLst>
                  <p:endCondLst>
                    <p:cond evt="onStopAudio" delay="0">
                      <p:tgtEl>
                        <p:sldTgt/>
                      </p:tgtEl>
                    </p:cond>
                  </p:endCondLst>
                </p:cTn>
                <p:tgtEl>
                  <p:spTgt spid="84"/>
                </p:tgtEl>
              </p:cMediaNode>
            </p:audio>
            <p:audio>
              <p:cMediaNode vol="80000">
                <p:cTn id="20" fill="hold" display="0">
                  <p:stCondLst>
                    <p:cond delay="indefinite"/>
                  </p:stCondLst>
                  <p:endCondLst>
                    <p:cond evt="onStopAudio" delay="0">
                      <p:tgtEl>
                        <p:sldTgt/>
                      </p:tgtEl>
                    </p:cond>
                  </p:endCondLst>
                </p:cTn>
                <p:tgtEl>
                  <p:spTgt spid="85"/>
                </p:tgtEl>
              </p:cMediaNode>
            </p:audio>
            <p:audio>
              <p:cMediaNode vol="80000">
                <p:cTn id="21" fill="hold" display="0">
                  <p:stCondLst>
                    <p:cond delay="indefinite"/>
                  </p:stCondLst>
                  <p:endCondLst>
                    <p:cond evt="onStopAudio" delay="0">
                      <p:tgtEl>
                        <p:sldTgt/>
                      </p:tgtEl>
                    </p:cond>
                  </p:endCondLst>
                </p:cTn>
                <p:tgtEl>
                  <p:spTgt spid="86"/>
                </p:tgtEl>
              </p:cMediaNode>
            </p:audio>
            <p:audio>
              <p:cMediaNode vol="80000">
                <p:cTn id="22" fill="hold" display="0">
                  <p:stCondLst>
                    <p:cond delay="indefinite"/>
                  </p:stCondLst>
                  <p:endCondLst>
                    <p:cond evt="onStopAudio" delay="0">
                      <p:tgtEl>
                        <p:sldTgt/>
                      </p:tgtEl>
                    </p:cond>
                  </p:endCondLst>
                </p:cTn>
                <p:tgtEl>
                  <p:spTgt spid="87"/>
                </p:tgtEl>
              </p:cMediaNode>
            </p:audio>
            <p:audio>
              <p:cMediaNode vol="80000">
                <p:cTn id="23" fill="hold" display="0">
                  <p:stCondLst>
                    <p:cond delay="indefinite"/>
                  </p:stCondLst>
                  <p:endCondLst>
                    <p:cond evt="onStopAudio" delay="0">
                      <p:tgtEl>
                        <p:sldTgt/>
                      </p:tgtEl>
                    </p:cond>
                  </p:endCondLst>
                </p:cTn>
                <p:tgtEl>
                  <p:spTgt spid="8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E2B1ED4-BA95-4340-AEF9-542855493736}"/>
              </a:ext>
            </a:extLst>
          </p:cNvPr>
          <p:cNvSpPr>
            <a:spLocks noGrp="1"/>
          </p:cNvSpPr>
          <p:nvPr>
            <p:ph type="sldNum" sz="quarter" idx="12"/>
          </p:nvPr>
        </p:nvSpPr>
        <p:spPr/>
        <p:txBody>
          <a:bodyPr/>
          <a:lstStyle/>
          <a:p>
            <a:fld id="{B220F7FA-8DA1-49A6-8DD1-1525796DC76A}" type="slidenum">
              <a:rPr lang="en-US" smtClean="0"/>
              <a:t>5</a:t>
            </a:fld>
            <a:endParaRPr lang="en-US"/>
          </a:p>
        </p:txBody>
      </p:sp>
      <p:graphicFrame>
        <p:nvGraphicFramePr>
          <p:cNvPr id="4" name="Table 4">
            <a:extLst>
              <a:ext uri="{FF2B5EF4-FFF2-40B4-BE49-F238E27FC236}">
                <a16:creationId xmlns:a16="http://schemas.microsoft.com/office/drawing/2014/main" id="{4E8295AA-DC21-40F4-B8C0-78673FDDF40E}"/>
              </a:ext>
            </a:extLst>
          </p:cNvPr>
          <p:cNvGraphicFramePr>
            <a:graphicFrameLocks noGrp="1"/>
          </p:cNvGraphicFramePr>
          <p:nvPr>
            <p:extLst>
              <p:ext uri="{D42A27DB-BD31-4B8C-83A1-F6EECF244321}">
                <p14:modId xmlns:p14="http://schemas.microsoft.com/office/powerpoint/2010/main" val="2848593966"/>
              </p:ext>
            </p:extLst>
          </p:nvPr>
        </p:nvGraphicFramePr>
        <p:xfrm>
          <a:off x="0" y="11743"/>
          <a:ext cx="12192003" cy="6871657"/>
        </p:xfrm>
        <a:graphic>
          <a:graphicData uri="http://schemas.openxmlformats.org/drawingml/2006/table">
            <a:tbl>
              <a:tblPr bandRow="1">
                <a:tableStyleId>{5C22544A-7EE6-4342-B048-85BDC9FD1C3A}</a:tableStyleId>
              </a:tblPr>
              <a:tblGrid>
                <a:gridCol w="3585029">
                  <a:extLst>
                    <a:ext uri="{9D8B030D-6E8A-4147-A177-3AD203B41FA5}">
                      <a16:colId xmlns:a16="http://schemas.microsoft.com/office/drawing/2014/main" val="3210751219"/>
                    </a:ext>
                  </a:extLst>
                </a:gridCol>
                <a:gridCol w="3330122">
                  <a:extLst>
                    <a:ext uri="{9D8B030D-6E8A-4147-A177-3AD203B41FA5}">
                      <a16:colId xmlns:a16="http://schemas.microsoft.com/office/drawing/2014/main" val="4214339638"/>
                    </a:ext>
                  </a:extLst>
                </a:gridCol>
                <a:gridCol w="1319213">
                  <a:extLst>
                    <a:ext uri="{9D8B030D-6E8A-4147-A177-3AD203B41FA5}">
                      <a16:colId xmlns:a16="http://schemas.microsoft.com/office/drawing/2014/main" val="3877636730"/>
                    </a:ext>
                  </a:extLst>
                </a:gridCol>
                <a:gridCol w="1319213">
                  <a:extLst>
                    <a:ext uri="{9D8B030D-6E8A-4147-A177-3AD203B41FA5}">
                      <a16:colId xmlns:a16="http://schemas.microsoft.com/office/drawing/2014/main" val="1319422843"/>
                    </a:ext>
                  </a:extLst>
                </a:gridCol>
                <a:gridCol w="1319213">
                  <a:extLst>
                    <a:ext uri="{9D8B030D-6E8A-4147-A177-3AD203B41FA5}">
                      <a16:colId xmlns:a16="http://schemas.microsoft.com/office/drawing/2014/main" val="691965705"/>
                    </a:ext>
                  </a:extLst>
                </a:gridCol>
                <a:gridCol w="1319213">
                  <a:extLst>
                    <a:ext uri="{9D8B030D-6E8A-4147-A177-3AD203B41FA5}">
                      <a16:colId xmlns:a16="http://schemas.microsoft.com/office/drawing/2014/main" val="2766272092"/>
                    </a:ext>
                  </a:extLst>
                </a:gridCol>
              </a:tblGrid>
              <a:tr h="775657">
                <a:tc gridSpan="2">
                  <a:txBody>
                    <a:bodyPr/>
                    <a:lstStyle/>
                    <a:p>
                      <a:pPr algn="l"/>
                      <a:r>
                        <a:rPr lang="en-US" sz="2800" b="1" dirty="0"/>
                        <a:t>Idle | Mics 3-4 | With echo</a:t>
                      </a:r>
                      <a:endParaRPr lang="en-IL" sz="2800" b="1" dirty="0"/>
                    </a:p>
                  </a:txBody>
                  <a:tcPr anchor="ctr">
                    <a:solidFill>
                      <a:srgbClr val="E9EBF5"/>
                    </a:solidFill>
                  </a:tcPr>
                </a:tc>
                <a:tc hMerge="1">
                  <a:txBody>
                    <a:bodyPr/>
                    <a:lstStyle/>
                    <a:p>
                      <a:endParaRPr lang="en-IL" i="1" dirty="0"/>
                    </a:p>
                  </a:txBody>
                  <a:tcPr/>
                </a:tc>
                <a:tc>
                  <a:txBody>
                    <a:bodyPr/>
                    <a:lstStyle/>
                    <a:p>
                      <a:pPr algn="ctr"/>
                      <a:r>
                        <a:rPr lang="en-US" sz="1800" b="1" dirty="0"/>
                        <a:t>Echo Only</a:t>
                      </a:r>
                      <a:endParaRPr lang="en-IL" sz="1800" b="1" dirty="0"/>
                    </a:p>
                  </a:txBody>
                  <a:tcPr anchor="ctr">
                    <a:solidFill>
                      <a:srgbClr val="E9EBF5"/>
                    </a:solidFill>
                  </a:tcPr>
                </a:tc>
                <a:tc>
                  <a:txBody>
                    <a:bodyPr/>
                    <a:lstStyle/>
                    <a:p>
                      <a:pPr algn="ctr"/>
                      <a:r>
                        <a:rPr lang="en-US" sz="1800" b="1" dirty="0"/>
                        <a:t>Driver</a:t>
                      </a:r>
                    </a:p>
                    <a:p>
                      <a:pPr algn="ctr"/>
                      <a:r>
                        <a:rPr lang="en-US" sz="1800" b="1" dirty="0"/>
                        <a:t>+ Echo</a:t>
                      </a:r>
                      <a:endParaRPr lang="en-IL" sz="1800" b="1" dirty="0"/>
                    </a:p>
                  </a:txBody>
                  <a:tcPr anchor="ctr">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mn-lt"/>
                          <a:ea typeface="+mn-ea"/>
                          <a:cs typeface="+mn-cs"/>
                        </a:rPr>
                        <a:t>Passenger + Echo</a:t>
                      </a:r>
                      <a:endParaRPr kumimoji="0" lang="en-IL" sz="1800" b="1" i="0" u="none" strike="noStrike" kern="1200" cap="none" spc="0" normalizeH="0" baseline="0" noProof="0" dirty="0">
                        <a:ln>
                          <a:noFill/>
                        </a:ln>
                        <a:solidFill>
                          <a:prstClr val="black"/>
                        </a:solidFill>
                        <a:effectLst/>
                        <a:uLnTx/>
                        <a:uFillTx/>
                        <a:latin typeface="+mn-lt"/>
                        <a:ea typeface="+mn-ea"/>
                        <a:cs typeface="+mn-cs"/>
                      </a:endParaRPr>
                    </a:p>
                  </a:txBody>
                  <a:tcPr anchor="ctr">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dirty="0">
                          <a:ln>
                            <a:noFill/>
                          </a:ln>
                          <a:solidFill>
                            <a:prstClr val="black"/>
                          </a:solidFill>
                          <a:effectLst/>
                          <a:uLnTx/>
                          <a:uFillTx/>
                          <a:latin typeface="+mn-lt"/>
                          <a:ea typeface="+mn-ea"/>
                          <a:cs typeface="+mn-cs"/>
                        </a:rPr>
                        <a:t>Driver + Passenger + Echo</a:t>
                      </a:r>
                      <a:endParaRPr kumimoji="0" lang="en-IL" sz="1400" b="1" i="0" u="none" strike="noStrike" kern="1200" cap="none" spc="0" normalizeH="0" baseline="0" dirty="0">
                        <a:ln>
                          <a:noFill/>
                        </a:ln>
                        <a:solidFill>
                          <a:prstClr val="black"/>
                        </a:solidFill>
                        <a:effectLst/>
                        <a:uLnTx/>
                        <a:uFillTx/>
                        <a:latin typeface="+mn-lt"/>
                        <a:ea typeface="+mn-ea"/>
                        <a:cs typeface="+mn-cs"/>
                      </a:endParaRPr>
                    </a:p>
                  </a:txBody>
                  <a:tcPr anchor="ctr">
                    <a:solidFill>
                      <a:srgbClr val="E9EBF5"/>
                    </a:solidFill>
                  </a:tcPr>
                </a:tc>
                <a:extLst>
                  <a:ext uri="{0D108BD9-81ED-4DB2-BD59-A6C34878D82A}">
                    <a16:rowId xmlns:a16="http://schemas.microsoft.com/office/drawing/2014/main" val="1059964053"/>
                  </a:ext>
                </a:extLst>
              </a:tr>
              <a:tr h="868680">
                <a:tc rowSpan="2">
                  <a:txBody>
                    <a:bodyPr/>
                    <a:lstStyle/>
                    <a:p>
                      <a:pPr algn="ctr"/>
                      <a:r>
                        <a:rPr lang="en-US" b="1" dirty="0"/>
                        <a:t>Driver Mic Only</a:t>
                      </a:r>
                      <a:endParaRPr lang="en-IL" b="1" dirty="0"/>
                    </a:p>
                  </a:txBody>
                  <a:tcPr/>
                </a:tc>
                <a:tc>
                  <a:txBody>
                    <a:bodyPr/>
                    <a:lstStyle/>
                    <a:p>
                      <a:r>
                        <a:rPr lang="en-US" i="1" dirty="0"/>
                        <a:t>Mic 3 only</a:t>
                      </a:r>
                    </a:p>
                    <a:p>
                      <a:r>
                        <a:rPr lang="en-US" i="1" dirty="0"/>
                        <a:t>Raw Audio</a:t>
                      </a:r>
                      <a:endParaRPr lang="en-IL" i="1" dirty="0"/>
                    </a:p>
                  </a:txBody>
                  <a:tcPr/>
                </a:tc>
                <a:tc>
                  <a:txBody>
                    <a:bodyPr/>
                    <a:lstStyle/>
                    <a:p>
                      <a:endParaRPr lang="en-IL" dirty="0"/>
                    </a:p>
                  </a:txBody>
                  <a:tcPr/>
                </a:tc>
                <a:tc>
                  <a:txBody>
                    <a:bodyPr/>
                    <a:lstStyle/>
                    <a:p>
                      <a:endParaRPr lang="en-IL" dirty="0"/>
                    </a:p>
                  </a:txBody>
                  <a:tcPr/>
                </a:tc>
                <a:tc gridSpan="2">
                  <a:txBody>
                    <a:bodyPr/>
                    <a:lstStyle/>
                    <a:p>
                      <a:endParaRPr lang="en-IL" dirty="0"/>
                    </a:p>
                  </a:txBody>
                  <a:tcPr/>
                </a:tc>
                <a:tc hMerge="1">
                  <a:txBody>
                    <a:bodyPr/>
                    <a:lstStyle/>
                    <a:p>
                      <a:endParaRPr lang="en-IL"/>
                    </a:p>
                  </a:txBody>
                  <a:tcPr/>
                </a:tc>
                <a:extLst>
                  <a:ext uri="{0D108BD9-81ED-4DB2-BD59-A6C34878D82A}">
                    <a16:rowId xmlns:a16="http://schemas.microsoft.com/office/drawing/2014/main" val="3759375526"/>
                  </a:ext>
                </a:extLst>
              </a:tr>
              <a:tr h="868680">
                <a:tc vMerge="1">
                  <a:txBody>
                    <a:bodyPr/>
                    <a:lstStyle/>
                    <a:p>
                      <a:endParaRPr lang="en-IL" dirty="0"/>
                    </a:p>
                  </a:txBody>
                  <a:tcPr/>
                </a:tc>
                <a:tc>
                  <a:txBody>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lang="en-US" i="1" dirty="0"/>
                        <a:t>Mic 3 only</a:t>
                      </a:r>
                    </a:p>
                    <a:p>
                      <a:pPr marL="0" marR="0" lvl="0" indent="0" algn="l" defTabSz="914411" rtl="0" eaLnBrk="1" fontAlgn="auto" latinLnBrk="0" hangingPunct="1">
                        <a:lnSpc>
                          <a:spcPct val="100000"/>
                        </a:lnSpc>
                        <a:spcBef>
                          <a:spcPts val="0"/>
                        </a:spcBef>
                        <a:spcAft>
                          <a:spcPts val="0"/>
                        </a:spcAft>
                        <a:buClrTx/>
                        <a:buSzTx/>
                        <a:buFontTx/>
                        <a:buNone/>
                        <a:tabLst/>
                        <a:defRPr/>
                      </a:pPr>
                      <a:r>
                        <a:rPr lang="en-US" i="1" dirty="0"/>
                        <a:t>w/ Alango EC+NR</a:t>
                      </a:r>
                      <a:endParaRPr lang="en-IL" i="1" dirty="0"/>
                    </a:p>
                  </a:txBody>
                  <a:tcPr/>
                </a:tc>
                <a:tc>
                  <a:txBody>
                    <a:bodyPr/>
                    <a:lstStyle/>
                    <a:p>
                      <a:endParaRPr lang="en-IL" dirty="0"/>
                    </a:p>
                  </a:txBody>
                  <a:tcPr/>
                </a:tc>
                <a:tc>
                  <a:txBody>
                    <a:bodyPr/>
                    <a:lstStyle/>
                    <a:p>
                      <a:endParaRPr lang="en-IL" dirty="0"/>
                    </a:p>
                  </a:txBody>
                  <a:tcPr/>
                </a:tc>
                <a:tc gridSpan="2">
                  <a:txBody>
                    <a:bodyPr/>
                    <a:lstStyle/>
                    <a:p>
                      <a:endParaRPr lang="en-IL" dirty="0"/>
                    </a:p>
                  </a:txBody>
                  <a:tcPr/>
                </a:tc>
                <a:tc hMerge="1">
                  <a:txBody>
                    <a:bodyPr/>
                    <a:lstStyle/>
                    <a:p>
                      <a:endParaRPr lang="en-IL"/>
                    </a:p>
                  </a:txBody>
                  <a:tcPr/>
                </a:tc>
                <a:extLst>
                  <a:ext uri="{0D108BD9-81ED-4DB2-BD59-A6C34878D82A}">
                    <a16:rowId xmlns:a16="http://schemas.microsoft.com/office/drawing/2014/main" val="1238245493"/>
                  </a:ext>
                </a:extLst>
              </a:tr>
              <a:tr h="868680">
                <a:tc rowSpan="2">
                  <a:txBody>
                    <a:bodyPr/>
                    <a:lstStyle/>
                    <a:p>
                      <a:pPr marL="0" marR="0" lvl="0" indent="0" algn="ctr" defTabSz="914411" rtl="0" eaLnBrk="1" fontAlgn="auto" latinLnBrk="0" hangingPunct="1">
                        <a:lnSpc>
                          <a:spcPct val="100000"/>
                        </a:lnSpc>
                        <a:spcBef>
                          <a:spcPts val="0"/>
                        </a:spcBef>
                        <a:spcAft>
                          <a:spcPts val="0"/>
                        </a:spcAft>
                        <a:buClrTx/>
                        <a:buSzTx/>
                        <a:buFontTx/>
                        <a:buNone/>
                        <a:tabLst/>
                        <a:defRPr/>
                      </a:pPr>
                      <a:r>
                        <a:rPr lang="en-US" b="1" dirty="0"/>
                        <a:t>Passenger Mic Only</a:t>
                      </a:r>
                      <a:endParaRPr lang="en-IL" b="1" dirty="0"/>
                    </a:p>
                  </a:txBody>
                  <a:tcPr/>
                </a:tc>
                <a:tc>
                  <a:txBody>
                    <a:bodyPr/>
                    <a:lstStyle/>
                    <a:p>
                      <a:r>
                        <a:rPr lang="en-US" i="1" dirty="0"/>
                        <a:t>Mic 4 only</a:t>
                      </a:r>
                    </a:p>
                    <a:p>
                      <a:r>
                        <a:rPr lang="en-US" i="1" dirty="0"/>
                        <a:t>Raw Audio</a:t>
                      </a:r>
                      <a:endParaRPr lang="en-IL" i="1" dirty="0"/>
                    </a:p>
                  </a:txBody>
                  <a:tcPr/>
                </a:tc>
                <a:tc>
                  <a:txBody>
                    <a:bodyPr/>
                    <a:lstStyle/>
                    <a:p>
                      <a:endParaRPr lang="en-IL" dirty="0"/>
                    </a:p>
                  </a:txBody>
                  <a:tcPr/>
                </a:tc>
                <a:tc>
                  <a:txBody>
                    <a:bodyPr/>
                    <a:lstStyle/>
                    <a:p>
                      <a:endParaRPr lang="en-IL" dirty="0"/>
                    </a:p>
                  </a:txBody>
                  <a:tcPr/>
                </a:tc>
                <a:tc gridSpan="2">
                  <a:txBody>
                    <a:bodyPr/>
                    <a:lstStyle/>
                    <a:p>
                      <a:endParaRPr lang="en-IL" dirty="0"/>
                    </a:p>
                  </a:txBody>
                  <a:tcPr/>
                </a:tc>
                <a:tc hMerge="1">
                  <a:txBody>
                    <a:bodyPr/>
                    <a:lstStyle/>
                    <a:p>
                      <a:endParaRPr lang="en-IL"/>
                    </a:p>
                  </a:txBody>
                  <a:tcPr/>
                </a:tc>
                <a:extLst>
                  <a:ext uri="{0D108BD9-81ED-4DB2-BD59-A6C34878D82A}">
                    <a16:rowId xmlns:a16="http://schemas.microsoft.com/office/drawing/2014/main" val="487957788"/>
                  </a:ext>
                </a:extLst>
              </a:tr>
              <a:tr h="868680">
                <a:tc vMerge="1">
                  <a:txBody>
                    <a:bodyPr/>
                    <a:lstStyle/>
                    <a:p>
                      <a:endParaRPr lang="en-IL" dirty="0"/>
                    </a:p>
                  </a:txBody>
                  <a:tcPr/>
                </a:tc>
                <a:tc>
                  <a:txBody>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lang="en-US" i="1" dirty="0"/>
                        <a:t>Mic 4 only</a:t>
                      </a:r>
                    </a:p>
                    <a:p>
                      <a:pPr marL="0" marR="0" lvl="0" indent="0" algn="l" defTabSz="914411" rtl="0" eaLnBrk="1" fontAlgn="auto" latinLnBrk="0" hangingPunct="1">
                        <a:lnSpc>
                          <a:spcPct val="100000"/>
                        </a:lnSpc>
                        <a:spcBef>
                          <a:spcPts val="0"/>
                        </a:spcBef>
                        <a:spcAft>
                          <a:spcPts val="0"/>
                        </a:spcAft>
                        <a:buClrTx/>
                        <a:buSzTx/>
                        <a:buFontTx/>
                        <a:buNone/>
                        <a:tabLst/>
                        <a:defRPr/>
                      </a:pPr>
                      <a:r>
                        <a:rPr lang="en-US" i="1" dirty="0"/>
                        <a:t>w/ Alango EC+NR</a:t>
                      </a:r>
                      <a:endParaRPr lang="en-IL" i="1" dirty="0"/>
                    </a:p>
                  </a:txBody>
                  <a:tcPr/>
                </a:tc>
                <a:tc>
                  <a:txBody>
                    <a:bodyPr/>
                    <a:lstStyle/>
                    <a:p>
                      <a:endParaRPr lang="en-IL" dirty="0"/>
                    </a:p>
                  </a:txBody>
                  <a:tcPr/>
                </a:tc>
                <a:tc>
                  <a:txBody>
                    <a:bodyPr/>
                    <a:lstStyle/>
                    <a:p>
                      <a:endParaRPr lang="en-IL" dirty="0"/>
                    </a:p>
                  </a:txBody>
                  <a:tcPr/>
                </a:tc>
                <a:tc gridSpan="2">
                  <a:txBody>
                    <a:bodyPr/>
                    <a:lstStyle/>
                    <a:p>
                      <a:endParaRPr lang="en-IL" dirty="0"/>
                    </a:p>
                  </a:txBody>
                  <a:tcPr/>
                </a:tc>
                <a:tc hMerge="1">
                  <a:txBody>
                    <a:bodyPr/>
                    <a:lstStyle/>
                    <a:p>
                      <a:endParaRPr lang="en-IL"/>
                    </a:p>
                  </a:txBody>
                  <a:tcPr/>
                </a:tc>
                <a:extLst>
                  <a:ext uri="{0D108BD9-81ED-4DB2-BD59-A6C34878D82A}">
                    <a16:rowId xmlns:a16="http://schemas.microsoft.com/office/drawing/2014/main" val="4212665553"/>
                  </a:ext>
                </a:extLst>
              </a:tr>
              <a:tr h="868680">
                <a:tc rowSpan="3">
                  <a:txBody>
                    <a:bodyPr/>
                    <a:lstStyle/>
                    <a:p>
                      <a:pPr marL="0" marR="0" lvl="0" indent="0" algn="ctr" defTabSz="914411" rtl="0" eaLnBrk="1" fontAlgn="auto" latinLnBrk="0" hangingPunct="1">
                        <a:lnSpc>
                          <a:spcPct val="100000"/>
                        </a:lnSpc>
                        <a:spcBef>
                          <a:spcPts val="0"/>
                        </a:spcBef>
                        <a:spcAft>
                          <a:spcPts val="0"/>
                        </a:spcAft>
                        <a:buClrTx/>
                        <a:buSzTx/>
                        <a:buFontTx/>
                        <a:buNone/>
                        <a:tabLst/>
                        <a:defRPr/>
                      </a:pPr>
                      <a:endParaRPr lang="en-US" b="1" dirty="0"/>
                    </a:p>
                    <a:p>
                      <a:pPr marL="0" marR="0" lvl="0" indent="0" algn="ctr" defTabSz="914411" rtl="0" eaLnBrk="1" fontAlgn="auto" latinLnBrk="0" hangingPunct="1">
                        <a:lnSpc>
                          <a:spcPct val="100000"/>
                        </a:lnSpc>
                        <a:spcBef>
                          <a:spcPts val="0"/>
                        </a:spcBef>
                        <a:spcAft>
                          <a:spcPts val="0"/>
                        </a:spcAft>
                        <a:buClrTx/>
                        <a:buSzTx/>
                        <a:buFontTx/>
                        <a:buNone/>
                        <a:tabLst/>
                        <a:defRPr/>
                      </a:pPr>
                      <a:r>
                        <a:rPr lang="en-US" b="1" dirty="0"/>
                        <a:t>Dual Mic Driver + Passenger</a:t>
                      </a:r>
                      <a:endParaRPr lang="en-IL" b="1" dirty="0"/>
                    </a:p>
                  </a:txBody>
                  <a:tcPr>
                    <a:solidFill>
                      <a:schemeClr val="accent2">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prstClr val="black"/>
                          </a:solidFill>
                          <a:effectLst/>
                          <a:uLnTx/>
                          <a:uFillTx/>
                          <a:latin typeface="+mn-lt"/>
                          <a:ea typeface="+mn-ea"/>
                          <a:cs typeface="+mn-cs"/>
                        </a:rPr>
                        <a:t>Simple sum</a:t>
                      </a:r>
                      <a:r>
                        <a:rPr kumimoji="0" lang="en-US" sz="1300" b="0" i="1" u="none" strike="noStrike" kern="1200" cap="none" spc="0" normalizeH="0" baseline="0" noProof="0" dirty="0">
                          <a:ln>
                            <a:noFill/>
                          </a:ln>
                          <a:solidFill>
                            <a:prstClr val="black"/>
                          </a:solidFill>
                          <a:effectLst/>
                          <a:uLnTx/>
                          <a:uFillTx/>
                          <a:latin typeface="+mn-lt"/>
                          <a:ea typeface="+mn-ea"/>
                          <a:cs typeface="+mn-cs"/>
                        </a:rPr>
                        <a:t> of post-ECNR signals (averaging) results in attenuation of both voices by -6dB (provided for comparison to Intelligent Mixer output)</a:t>
                      </a:r>
                      <a:endParaRPr kumimoji="0" lang="en-IL" sz="1300" b="0" i="1" u="none" strike="noStrike" kern="1200" cap="none" spc="0" normalizeH="0" baseline="0" noProof="0" dirty="0">
                        <a:ln>
                          <a:noFill/>
                        </a:ln>
                        <a:solidFill>
                          <a:prstClr val="black"/>
                        </a:solidFill>
                        <a:effectLst/>
                        <a:uLnTx/>
                        <a:uFillTx/>
                        <a:latin typeface="+mn-lt"/>
                        <a:ea typeface="+mn-ea"/>
                        <a:cs typeface="+mn-cs"/>
                      </a:endParaRPr>
                    </a:p>
                  </a:txBody>
                  <a:tcPr>
                    <a:solidFill>
                      <a:schemeClr val="accent4">
                        <a:lumMod val="20000"/>
                        <a:lumOff val="80000"/>
                      </a:schemeClr>
                    </a:solidFill>
                  </a:tcPr>
                </a:tc>
                <a:tc>
                  <a:txBody>
                    <a:bodyPr/>
                    <a:lstStyle/>
                    <a:p>
                      <a:endParaRPr lang="en-IL" dirty="0"/>
                    </a:p>
                  </a:txBody>
                  <a:tcPr>
                    <a:solidFill>
                      <a:schemeClr val="accent4">
                        <a:lumMod val="20000"/>
                        <a:lumOff val="80000"/>
                      </a:schemeClr>
                    </a:solidFill>
                  </a:tcPr>
                </a:tc>
                <a:tc>
                  <a:txBody>
                    <a:bodyPr/>
                    <a:lstStyle/>
                    <a:p>
                      <a:endParaRPr lang="en-IL" dirty="0"/>
                    </a:p>
                  </a:txBody>
                  <a:tcPr>
                    <a:solidFill>
                      <a:schemeClr val="accent4">
                        <a:lumMod val="20000"/>
                        <a:lumOff val="80000"/>
                      </a:schemeClr>
                    </a:solidFill>
                  </a:tcPr>
                </a:tc>
                <a:tc gridSpan="2">
                  <a:txBody>
                    <a:bodyPr/>
                    <a:lstStyle/>
                    <a:p>
                      <a:endParaRPr lang="en-IL" dirty="0"/>
                    </a:p>
                  </a:txBody>
                  <a:tcPr>
                    <a:solidFill>
                      <a:schemeClr val="accent4">
                        <a:lumMod val="20000"/>
                        <a:lumOff val="80000"/>
                      </a:schemeClr>
                    </a:solidFill>
                  </a:tcPr>
                </a:tc>
                <a:tc hMerge="1">
                  <a:txBody>
                    <a:bodyPr/>
                    <a:lstStyle/>
                    <a:p>
                      <a:endParaRPr lang="en-IL"/>
                    </a:p>
                  </a:txBody>
                  <a:tcPr/>
                </a:tc>
                <a:extLst>
                  <a:ext uri="{0D108BD9-81ED-4DB2-BD59-A6C34878D82A}">
                    <a16:rowId xmlns:a16="http://schemas.microsoft.com/office/drawing/2014/main" val="786636084"/>
                  </a:ext>
                </a:extLst>
              </a:tr>
              <a:tr h="868680">
                <a:tc vMerge="1">
                  <a:txBody>
                    <a:bodyPr/>
                    <a:lstStyle/>
                    <a:p>
                      <a:endParaRPr lang="en-IL"/>
                    </a:p>
                  </a:txBody>
                  <a:tcPr/>
                </a:tc>
                <a:tc>
                  <a:txBody>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lang="en-US" b="1" dirty="0"/>
                        <a:t>Intelligent Mixing mode (IMT): </a:t>
                      </a:r>
                      <a:r>
                        <a:rPr lang="en-US" b="0" dirty="0"/>
                        <a:t>both voices are enhanced</a:t>
                      </a:r>
                    </a:p>
                  </a:txBody>
                  <a:tcPr>
                    <a:solidFill>
                      <a:schemeClr val="accent2">
                        <a:lumMod val="40000"/>
                        <a:lumOff val="60000"/>
                      </a:schemeClr>
                    </a:solidFill>
                  </a:tcPr>
                </a:tc>
                <a:tc>
                  <a:txBody>
                    <a:bodyPr/>
                    <a:lstStyle/>
                    <a:p>
                      <a:endParaRPr lang="en-IL" dirty="0"/>
                    </a:p>
                  </a:txBody>
                  <a:tcPr>
                    <a:solidFill>
                      <a:schemeClr val="accent2">
                        <a:lumMod val="40000"/>
                        <a:lumOff val="60000"/>
                      </a:schemeClr>
                    </a:solidFill>
                  </a:tcPr>
                </a:tc>
                <a:tc>
                  <a:txBody>
                    <a:bodyPr/>
                    <a:lstStyle/>
                    <a:p>
                      <a:endParaRPr lang="en-IL" dirty="0"/>
                    </a:p>
                  </a:txBody>
                  <a:tcPr>
                    <a:solidFill>
                      <a:schemeClr val="accent2">
                        <a:lumMod val="40000"/>
                        <a:lumOff val="60000"/>
                      </a:schemeClr>
                    </a:solidFill>
                  </a:tcPr>
                </a:tc>
                <a:tc gridSpan="2">
                  <a:txBody>
                    <a:bodyPr/>
                    <a:lstStyle/>
                    <a:p>
                      <a:endParaRPr lang="en-IL" dirty="0"/>
                    </a:p>
                  </a:txBody>
                  <a:tcPr>
                    <a:solidFill>
                      <a:schemeClr val="accent2">
                        <a:lumMod val="40000"/>
                        <a:lumOff val="60000"/>
                      </a:schemeClr>
                    </a:solidFill>
                  </a:tcPr>
                </a:tc>
                <a:tc hMerge="1">
                  <a:txBody>
                    <a:bodyPr/>
                    <a:lstStyle/>
                    <a:p>
                      <a:endParaRPr lang="en-IL"/>
                    </a:p>
                  </a:txBody>
                  <a:tcPr/>
                </a:tc>
                <a:extLst>
                  <a:ext uri="{0D108BD9-81ED-4DB2-BD59-A6C34878D82A}">
                    <a16:rowId xmlns:a16="http://schemas.microsoft.com/office/drawing/2014/main" val="536009738"/>
                  </a:ext>
                </a:extLst>
              </a:tr>
              <a:tr h="868680">
                <a:tc vMerge="1">
                  <a:txBody>
                    <a:bodyPr/>
                    <a:lstStyle/>
                    <a:p>
                      <a:endParaRPr lang="en-IL" dirty="0"/>
                    </a:p>
                  </a:txBody>
                  <a:tcPr/>
                </a:tc>
                <a:tc>
                  <a:txBody>
                    <a:bodyPr/>
                    <a:lstStyle/>
                    <a:p>
                      <a:r>
                        <a:rPr lang="en-US" b="1" dirty="0"/>
                        <a:t>Passenger rejection mode (SST): </a:t>
                      </a:r>
                      <a:r>
                        <a:rPr lang="en-US" dirty="0"/>
                        <a:t>driver’s voice is preserved</a:t>
                      </a:r>
                      <a:endParaRPr lang="en-IL" dirty="0"/>
                    </a:p>
                  </a:txBody>
                  <a:tcPr>
                    <a:solidFill>
                      <a:schemeClr val="accent2">
                        <a:lumMod val="40000"/>
                        <a:lumOff val="60000"/>
                      </a:schemeClr>
                    </a:solidFill>
                  </a:tcPr>
                </a:tc>
                <a:tc>
                  <a:txBody>
                    <a:bodyPr/>
                    <a:lstStyle/>
                    <a:p>
                      <a:endParaRPr lang="en-IL" dirty="0"/>
                    </a:p>
                  </a:txBody>
                  <a:tcPr>
                    <a:solidFill>
                      <a:schemeClr val="accent2">
                        <a:lumMod val="40000"/>
                        <a:lumOff val="60000"/>
                      </a:schemeClr>
                    </a:solidFill>
                  </a:tcPr>
                </a:tc>
                <a:tc>
                  <a:txBody>
                    <a:bodyPr/>
                    <a:lstStyle/>
                    <a:p>
                      <a:endParaRPr lang="en-IL" dirty="0"/>
                    </a:p>
                  </a:txBody>
                  <a:tcPr>
                    <a:solidFill>
                      <a:schemeClr val="accent2">
                        <a:lumMod val="40000"/>
                        <a:lumOff val="60000"/>
                      </a:schemeClr>
                    </a:solidFill>
                  </a:tcPr>
                </a:tc>
                <a:tc gridSpan="2">
                  <a:txBody>
                    <a:bodyPr/>
                    <a:lstStyle/>
                    <a:p>
                      <a:endParaRPr lang="en-IL" dirty="0"/>
                    </a:p>
                  </a:txBody>
                  <a:tcPr>
                    <a:solidFill>
                      <a:schemeClr val="accent2">
                        <a:lumMod val="40000"/>
                        <a:lumOff val="60000"/>
                      </a:schemeClr>
                    </a:solidFill>
                  </a:tcPr>
                </a:tc>
                <a:tc hMerge="1">
                  <a:txBody>
                    <a:bodyPr/>
                    <a:lstStyle/>
                    <a:p>
                      <a:endParaRPr lang="en-IL"/>
                    </a:p>
                  </a:txBody>
                  <a:tcPr/>
                </a:tc>
                <a:extLst>
                  <a:ext uri="{0D108BD9-81ED-4DB2-BD59-A6C34878D82A}">
                    <a16:rowId xmlns:a16="http://schemas.microsoft.com/office/drawing/2014/main" val="3235097166"/>
                  </a:ext>
                </a:extLst>
              </a:tr>
            </a:tbl>
          </a:graphicData>
        </a:graphic>
      </p:graphicFrame>
      <p:pic>
        <p:nvPicPr>
          <p:cNvPr id="12" name="Picture 11" descr="A picture containing toy, birthday, cake, doll&#10;&#10;Description automatically generated">
            <a:extLst>
              <a:ext uri="{FF2B5EF4-FFF2-40B4-BE49-F238E27FC236}">
                <a16:creationId xmlns:a16="http://schemas.microsoft.com/office/drawing/2014/main" id="{9AADFBC3-B8D0-4550-ACD0-E1E6CD81B958}"/>
              </a:ext>
            </a:extLst>
          </p:cNvPr>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179011" y="5009765"/>
            <a:ext cx="3238241" cy="1230531"/>
          </a:xfrm>
          <a:prstGeom prst="rect">
            <a:avLst/>
          </a:prstGeom>
        </p:spPr>
      </p:pic>
      <p:pic>
        <p:nvPicPr>
          <p:cNvPr id="18" name="Picture 17" descr="A picture containing toy, doll, birthday, cake&#10;&#10;Description automatically generated">
            <a:extLst>
              <a:ext uri="{FF2B5EF4-FFF2-40B4-BE49-F238E27FC236}">
                <a16:creationId xmlns:a16="http://schemas.microsoft.com/office/drawing/2014/main" id="{D1188875-4D5B-4A50-B1F9-C55B4B1E7DC5}"/>
              </a:ext>
            </a:extLst>
          </p:cNvPr>
          <p:cNvPicPr>
            <a:picLocks noChangeAspect="1"/>
          </p:cNvPicPr>
          <p:nvPr/>
        </p:nvPicPr>
        <p:blipFill>
          <a:blip r:embed="rId59">
            <a:extLst>
              <a:ext uri="{28A0092B-C50C-407E-A947-70E740481C1C}">
                <a14:useLocalDpi xmlns:a14="http://schemas.microsoft.com/office/drawing/2010/main" val="0"/>
              </a:ext>
            </a:extLst>
          </a:blip>
          <a:stretch>
            <a:fillRect/>
          </a:stretch>
        </p:blipFill>
        <p:spPr>
          <a:xfrm>
            <a:off x="111553" y="1090506"/>
            <a:ext cx="3238241" cy="1230531"/>
          </a:xfrm>
          <a:prstGeom prst="rect">
            <a:avLst/>
          </a:prstGeom>
        </p:spPr>
      </p:pic>
      <p:pic>
        <p:nvPicPr>
          <p:cNvPr id="20" name="Picture 19" descr="A picture containing toy, computer, birthday, cake&#10;&#10;Description automatically generated">
            <a:extLst>
              <a:ext uri="{FF2B5EF4-FFF2-40B4-BE49-F238E27FC236}">
                <a16:creationId xmlns:a16="http://schemas.microsoft.com/office/drawing/2014/main" id="{06E025ED-BF13-47AE-8396-9C09070B90E9}"/>
              </a:ext>
            </a:extLst>
          </p:cNvPr>
          <p:cNvPicPr>
            <a:picLocks noChangeAspect="1"/>
          </p:cNvPicPr>
          <p:nvPr/>
        </p:nvPicPr>
        <p:blipFill>
          <a:blip r:embed="rId60">
            <a:extLst>
              <a:ext uri="{28A0092B-C50C-407E-A947-70E740481C1C}">
                <a14:useLocalDpi xmlns:a14="http://schemas.microsoft.com/office/drawing/2010/main" val="0"/>
              </a:ext>
            </a:extLst>
          </a:blip>
          <a:stretch>
            <a:fillRect/>
          </a:stretch>
        </p:blipFill>
        <p:spPr>
          <a:xfrm>
            <a:off x="179011" y="2862054"/>
            <a:ext cx="3238241" cy="1230531"/>
          </a:xfrm>
          <a:prstGeom prst="rect">
            <a:avLst/>
          </a:prstGeom>
        </p:spPr>
      </p:pic>
      <p:pic>
        <p:nvPicPr>
          <p:cNvPr id="21" name="Picture 20" descr="A screen shot of a computer&#10;&#10;Description automatically generated">
            <a:extLst>
              <a:ext uri="{FF2B5EF4-FFF2-40B4-BE49-F238E27FC236}">
                <a16:creationId xmlns:a16="http://schemas.microsoft.com/office/drawing/2014/main" id="{A92BA545-4E1B-4750-BB38-0AC831F3D6E2}"/>
              </a:ext>
            </a:extLst>
          </p:cNvPr>
          <p:cNvPicPr>
            <a:picLocks noChangeAspect="1"/>
          </p:cNvPicPr>
          <p:nvPr/>
        </p:nvPicPr>
        <p:blipFill rotWithShape="1">
          <a:blip r:embed="rId61">
            <a:extLst>
              <a:ext uri="{28A0092B-C50C-407E-A947-70E740481C1C}">
                <a14:useLocalDpi xmlns:a14="http://schemas.microsoft.com/office/drawing/2010/main" val="0"/>
              </a:ext>
            </a:extLst>
          </a:blip>
          <a:srcRect l="42285"/>
          <a:stretch/>
        </p:blipFill>
        <p:spPr>
          <a:xfrm>
            <a:off x="6908800" y="5147788"/>
            <a:ext cx="5283200" cy="777240"/>
          </a:xfrm>
          <a:prstGeom prst="rect">
            <a:avLst/>
          </a:prstGeom>
        </p:spPr>
      </p:pic>
      <p:pic>
        <p:nvPicPr>
          <p:cNvPr id="42" name="Picture 41" descr="A screen shot of a computer&#10;&#10;Description automatically generated">
            <a:extLst>
              <a:ext uri="{FF2B5EF4-FFF2-40B4-BE49-F238E27FC236}">
                <a16:creationId xmlns:a16="http://schemas.microsoft.com/office/drawing/2014/main" id="{F063C90F-355E-4CB2-846F-02B3E5617CE2}"/>
              </a:ext>
            </a:extLst>
          </p:cNvPr>
          <p:cNvPicPr>
            <a:picLocks noChangeAspect="1"/>
          </p:cNvPicPr>
          <p:nvPr/>
        </p:nvPicPr>
        <p:blipFill rotWithShape="1">
          <a:blip r:embed="rId62">
            <a:extLst>
              <a:ext uri="{28A0092B-C50C-407E-A947-70E740481C1C}">
                <a14:useLocalDpi xmlns:a14="http://schemas.microsoft.com/office/drawing/2010/main" val="0"/>
              </a:ext>
            </a:extLst>
          </a:blip>
          <a:srcRect l="42285"/>
          <a:stretch/>
        </p:blipFill>
        <p:spPr>
          <a:xfrm>
            <a:off x="6908800" y="4282550"/>
            <a:ext cx="5283200" cy="777240"/>
          </a:xfrm>
          <a:prstGeom prst="rect">
            <a:avLst/>
          </a:prstGeom>
        </p:spPr>
      </p:pic>
      <p:pic>
        <p:nvPicPr>
          <p:cNvPr id="50" name="Picture 49" descr="A screen shot of a computer&#10;&#10;Description automatically generated">
            <a:extLst>
              <a:ext uri="{FF2B5EF4-FFF2-40B4-BE49-F238E27FC236}">
                <a16:creationId xmlns:a16="http://schemas.microsoft.com/office/drawing/2014/main" id="{A4837AFC-0D70-4A1F-B8B6-50ED667A095A}"/>
              </a:ext>
            </a:extLst>
          </p:cNvPr>
          <p:cNvPicPr>
            <a:picLocks noChangeAspect="1"/>
          </p:cNvPicPr>
          <p:nvPr/>
        </p:nvPicPr>
        <p:blipFill rotWithShape="1">
          <a:blip r:embed="rId63">
            <a:extLst>
              <a:ext uri="{28A0092B-C50C-407E-A947-70E740481C1C}">
                <a14:useLocalDpi xmlns:a14="http://schemas.microsoft.com/office/drawing/2010/main" val="0"/>
              </a:ext>
            </a:extLst>
          </a:blip>
          <a:srcRect l="42285"/>
          <a:stretch/>
        </p:blipFill>
        <p:spPr>
          <a:xfrm>
            <a:off x="6908800" y="6013026"/>
            <a:ext cx="5283200" cy="777240"/>
          </a:xfrm>
          <a:prstGeom prst="rect">
            <a:avLst/>
          </a:prstGeom>
        </p:spPr>
      </p:pic>
      <p:pic>
        <p:nvPicPr>
          <p:cNvPr id="54" name="Picture 53" descr="A screen shot of a computer&#10;&#10;Description automatically generated">
            <a:extLst>
              <a:ext uri="{FF2B5EF4-FFF2-40B4-BE49-F238E27FC236}">
                <a16:creationId xmlns:a16="http://schemas.microsoft.com/office/drawing/2014/main" id="{81CCAFEB-B77F-475E-B3DA-295C680809C7}"/>
              </a:ext>
            </a:extLst>
          </p:cNvPr>
          <p:cNvPicPr>
            <a:picLocks noChangeAspect="1"/>
          </p:cNvPicPr>
          <p:nvPr/>
        </p:nvPicPr>
        <p:blipFill rotWithShape="1">
          <a:blip r:embed="rId64">
            <a:extLst>
              <a:ext uri="{28A0092B-C50C-407E-A947-70E740481C1C}">
                <a14:useLocalDpi xmlns:a14="http://schemas.microsoft.com/office/drawing/2010/main" val="0"/>
              </a:ext>
            </a:extLst>
          </a:blip>
          <a:srcRect l="42285"/>
          <a:stretch/>
        </p:blipFill>
        <p:spPr>
          <a:xfrm>
            <a:off x="6908800" y="1686836"/>
            <a:ext cx="5283200" cy="777240"/>
          </a:xfrm>
          <a:prstGeom prst="rect">
            <a:avLst/>
          </a:prstGeom>
        </p:spPr>
      </p:pic>
      <p:pic>
        <p:nvPicPr>
          <p:cNvPr id="56" name="Picture 55" descr="A screen shot of a computer&#10;&#10;Description automatically generated">
            <a:extLst>
              <a:ext uri="{FF2B5EF4-FFF2-40B4-BE49-F238E27FC236}">
                <a16:creationId xmlns:a16="http://schemas.microsoft.com/office/drawing/2014/main" id="{3D2BCF21-1BF5-46B3-99E7-4E139E578B9C}"/>
              </a:ext>
            </a:extLst>
          </p:cNvPr>
          <p:cNvPicPr>
            <a:picLocks noChangeAspect="1"/>
          </p:cNvPicPr>
          <p:nvPr/>
        </p:nvPicPr>
        <p:blipFill rotWithShape="1">
          <a:blip r:embed="rId65">
            <a:extLst>
              <a:ext uri="{28A0092B-C50C-407E-A947-70E740481C1C}">
                <a14:useLocalDpi xmlns:a14="http://schemas.microsoft.com/office/drawing/2010/main" val="0"/>
              </a:ext>
            </a:extLst>
          </a:blip>
          <a:srcRect l="42285"/>
          <a:stretch/>
        </p:blipFill>
        <p:spPr>
          <a:xfrm>
            <a:off x="6908800" y="3417312"/>
            <a:ext cx="5283200" cy="777240"/>
          </a:xfrm>
          <a:prstGeom prst="rect">
            <a:avLst/>
          </a:prstGeom>
        </p:spPr>
      </p:pic>
      <p:pic>
        <p:nvPicPr>
          <p:cNvPr id="58" name="Picture 57" descr="A close up of a screen&#10;&#10;Description automatically generated">
            <a:extLst>
              <a:ext uri="{FF2B5EF4-FFF2-40B4-BE49-F238E27FC236}">
                <a16:creationId xmlns:a16="http://schemas.microsoft.com/office/drawing/2014/main" id="{64F2AC0D-4308-4F18-B4A8-27181BD59955}"/>
              </a:ext>
            </a:extLst>
          </p:cNvPr>
          <p:cNvPicPr>
            <a:picLocks noChangeAspect="1"/>
          </p:cNvPicPr>
          <p:nvPr/>
        </p:nvPicPr>
        <p:blipFill rotWithShape="1">
          <a:blip r:embed="rId66">
            <a:extLst>
              <a:ext uri="{28A0092B-C50C-407E-A947-70E740481C1C}">
                <a14:useLocalDpi xmlns:a14="http://schemas.microsoft.com/office/drawing/2010/main" val="0"/>
              </a:ext>
            </a:extLst>
          </a:blip>
          <a:srcRect l="42285"/>
          <a:stretch/>
        </p:blipFill>
        <p:spPr>
          <a:xfrm>
            <a:off x="6908800" y="821598"/>
            <a:ext cx="5283200" cy="777240"/>
          </a:xfrm>
          <a:prstGeom prst="rect">
            <a:avLst/>
          </a:prstGeom>
        </p:spPr>
      </p:pic>
      <p:pic>
        <p:nvPicPr>
          <p:cNvPr id="60" name="Picture 59" descr="A screen shot of a computer&#10;&#10;Description automatically generated">
            <a:extLst>
              <a:ext uri="{FF2B5EF4-FFF2-40B4-BE49-F238E27FC236}">
                <a16:creationId xmlns:a16="http://schemas.microsoft.com/office/drawing/2014/main" id="{581FD412-14EF-4AE6-87FE-9AC828518553}"/>
              </a:ext>
            </a:extLst>
          </p:cNvPr>
          <p:cNvPicPr>
            <a:picLocks noChangeAspect="1"/>
          </p:cNvPicPr>
          <p:nvPr/>
        </p:nvPicPr>
        <p:blipFill rotWithShape="1">
          <a:blip r:embed="rId67">
            <a:extLst>
              <a:ext uri="{28A0092B-C50C-407E-A947-70E740481C1C}">
                <a14:useLocalDpi xmlns:a14="http://schemas.microsoft.com/office/drawing/2010/main" val="0"/>
              </a:ext>
            </a:extLst>
          </a:blip>
          <a:srcRect l="42285"/>
          <a:stretch/>
        </p:blipFill>
        <p:spPr>
          <a:xfrm>
            <a:off x="6908800" y="2552074"/>
            <a:ext cx="5283200" cy="777240"/>
          </a:xfrm>
          <a:prstGeom prst="rect">
            <a:avLst/>
          </a:prstGeom>
        </p:spPr>
      </p:pic>
      <p:grpSp>
        <p:nvGrpSpPr>
          <p:cNvPr id="2" name="Group 1">
            <a:extLst>
              <a:ext uri="{FF2B5EF4-FFF2-40B4-BE49-F238E27FC236}">
                <a16:creationId xmlns:a16="http://schemas.microsoft.com/office/drawing/2014/main" id="{2A8C4968-50D4-4F74-AA94-3D0B44D6F19D}"/>
              </a:ext>
            </a:extLst>
          </p:cNvPr>
          <p:cNvGrpSpPr/>
          <p:nvPr/>
        </p:nvGrpSpPr>
        <p:grpSpPr>
          <a:xfrm>
            <a:off x="8227329" y="746760"/>
            <a:ext cx="2647244" cy="6111240"/>
            <a:chOff x="8227329" y="746760"/>
            <a:chExt cx="2647244" cy="6111240"/>
          </a:xfrm>
        </p:grpSpPr>
        <p:cxnSp>
          <p:nvCxnSpPr>
            <p:cNvPr id="19" name="Straight Connector 18">
              <a:extLst>
                <a:ext uri="{FF2B5EF4-FFF2-40B4-BE49-F238E27FC236}">
                  <a16:creationId xmlns:a16="http://schemas.microsoft.com/office/drawing/2014/main" id="{FC42D5FA-602C-4DAE-A0BF-7ADF7FD64F31}"/>
                </a:ext>
              </a:extLst>
            </p:cNvPr>
            <p:cNvCxnSpPr>
              <a:cxnSpLocks/>
            </p:cNvCxnSpPr>
            <p:nvPr/>
          </p:nvCxnSpPr>
          <p:spPr>
            <a:xfrm>
              <a:off x="9553773" y="746760"/>
              <a:ext cx="0" cy="61112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30B6874-36A0-47D6-8ECA-93F47448C9A0}"/>
                </a:ext>
              </a:extLst>
            </p:cNvPr>
            <p:cNvCxnSpPr>
              <a:cxnSpLocks/>
            </p:cNvCxnSpPr>
            <p:nvPr/>
          </p:nvCxnSpPr>
          <p:spPr>
            <a:xfrm>
              <a:off x="8227329" y="746760"/>
              <a:ext cx="0" cy="61112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99B4E20-7CC3-44D8-91FD-82410460866D}"/>
                </a:ext>
              </a:extLst>
            </p:cNvPr>
            <p:cNvCxnSpPr>
              <a:cxnSpLocks/>
            </p:cNvCxnSpPr>
            <p:nvPr/>
          </p:nvCxnSpPr>
          <p:spPr>
            <a:xfrm>
              <a:off x="10874573" y="746760"/>
              <a:ext cx="0" cy="611124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5" name="trimmed_Noise018_idle_noise_c34_p-1_section4">
            <a:hlinkClick r:id="" action="ppaction://media"/>
            <a:extLst>
              <a:ext uri="{FF2B5EF4-FFF2-40B4-BE49-F238E27FC236}">
                <a16:creationId xmlns:a16="http://schemas.microsoft.com/office/drawing/2014/main" id="{3C21F6A1-9644-490E-A54E-045A2751A867}"/>
              </a:ext>
            </a:extLst>
          </p:cNvPr>
          <p:cNvPicPr>
            <a:picLocks noChangeAspect="1"/>
          </p:cNvPicPr>
          <p:nvPr>
            <a:audioFile r:link="rId2"/>
            <p:extLst>
              <p:ext uri="{DAA4B4D4-6D71-4841-9C94-3DE7FCFB9230}">
                <p14:media xmlns:p14="http://schemas.microsoft.com/office/powerpoint/2010/main" r:embed="rId1"/>
              </p:ext>
            </p:extLst>
          </p:nvPr>
        </p:nvPicPr>
        <p:blipFill>
          <a:blip r:embed="rId68">
            <a:duotone>
              <a:prstClr val="black"/>
              <a:schemeClr val="accent5">
                <a:tint val="45000"/>
                <a:satMod val="400000"/>
              </a:schemeClr>
            </a:duotone>
          </a:blip>
          <a:stretch>
            <a:fillRect/>
          </a:stretch>
        </p:blipFill>
        <p:spPr>
          <a:xfrm>
            <a:off x="7279494" y="4400165"/>
            <a:ext cx="609600" cy="609600"/>
          </a:xfrm>
          <a:prstGeom prst="rect">
            <a:avLst/>
          </a:prstGeom>
        </p:spPr>
      </p:pic>
      <p:pic>
        <p:nvPicPr>
          <p:cNvPr id="6" name="trimmed_Noise018_idle_noise_c34_p-1_section5">
            <a:hlinkClick r:id="" action="ppaction://media"/>
            <a:extLst>
              <a:ext uri="{FF2B5EF4-FFF2-40B4-BE49-F238E27FC236}">
                <a16:creationId xmlns:a16="http://schemas.microsoft.com/office/drawing/2014/main" id="{442EA255-B0EC-4ADE-896F-1526D54786D2}"/>
              </a:ext>
            </a:extLst>
          </p:cNvPr>
          <p:cNvPicPr>
            <a:picLocks noChangeAspect="1"/>
          </p:cNvPicPr>
          <p:nvPr>
            <a:audioFile r:link="rId4"/>
            <p:extLst>
              <p:ext uri="{DAA4B4D4-6D71-4841-9C94-3DE7FCFB9230}">
                <p14:media xmlns:p14="http://schemas.microsoft.com/office/powerpoint/2010/main" r:embed="rId3"/>
              </p:ext>
            </p:extLst>
          </p:nvPr>
        </p:nvPicPr>
        <p:blipFill>
          <a:blip r:embed="rId68">
            <a:duotone>
              <a:prstClr val="black"/>
              <a:schemeClr val="accent5">
                <a:tint val="45000"/>
                <a:satMod val="400000"/>
              </a:schemeClr>
            </a:duotone>
          </a:blip>
          <a:stretch>
            <a:fillRect/>
          </a:stretch>
        </p:blipFill>
        <p:spPr>
          <a:xfrm>
            <a:off x="8628222" y="4400165"/>
            <a:ext cx="609600" cy="609600"/>
          </a:xfrm>
          <a:prstGeom prst="rect">
            <a:avLst/>
          </a:prstGeom>
        </p:spPr>
      </p:pic>
      <p:pic>
        <p:nvPicPr>
          <p:cNvPr id="7" name="trimmed_Noise018_idle_noise_c34_p-1_section6">
            <a:hlinkClick r:id="" action="ppaction://media"/>
            <a:extLst>
              <a:ext uri="{FF2B5EF4-FFF2-40B4-BE49-F238E27FC236}">
                <a16:creationId xmlns:a16="http://schemas.microsoft.com/office/drawing/2014/main" id="{693AE359-5F14-4F78-B88C-E51D5E0D7821}"/>
              </a:ext>
            </a:extLst>
          </p:cNvPr>
          <p:cNvPicPr>
            <a:picLocks noChangeAspect="1"/>
          </p:cNvPicPr>
          <p:nvPr>
            <a:audioFile r:link="rId6"/>
            <p:extLst>
              <p:ext uri="{DAA4B4D4-6D71-4841-9C94-3DE7FCFB9230}">
                <p14:media xmlns:p14="http://schemas.microsoft.com/office/powerpoint/2010/main" r:embed="rId5"/>
              </p:ext>
            </p:extLst>
          </p:nvPr>
        </p:nvPicPr>
        <p:blipFill>
          <a:blip r:embed="rId68">
            <a:duotone>
              <a:prstClr val="black"/>
              <a:schemeClr val="accent5">
                <a:tint val="45000"/>
                <a:satMod val="400000"/>
              </a:schemeClr>
            </a:duotone>
          </a:blip>
          <a:stretch>
            <a:fillRect/>
          </a:stretch>
        </p:blipFill>
        <p:spPr>
          <a:xfrm>
            <a:off x="9933931" y="4401177"/>
            <a:ext cx="609600" cy="609600"/>
          </a:xfrm>
          <a:prstGeom prst="rect">
            <a:avLst/>
          </a:prstGeom>
        </p:spPr>
      </p:pic>
      <p:pic>
        <p:nvPicPr>
          <p:cNvPr id="8" name="trimmed_Noise018_idle_noise_c34_p-1_section7">
            <a:hlinkClick r:id="" action="ppaction://media"/>
            <a:extLst>
              <a:ext uri="{FF2B5EF4-FFF2-40B4-BE49-F238E27FC236}">
                <a16:creationId xmlns:a16="http://schemas.microsoft.com/office/drawing/2014/main" id="{DF5E5D5D-F2A7-4403-B548-5FE2B2E5F748}"/>
              </a:ext>
            </a:extLst>
          </p:cNvPr>
          <p:cNvPicPr>
            <a:picLocks noChangeAspect="1"/>
          </p:cNvPicPr>
          <p:nvPr>
            <a:audioFile r:link="rId8"/>
            <p:extLst>
              <p:ext uri="{DAA4B4D4-6D71-4841-9C94-3DE7FCFB9230}">
                <p14:media xmlns:p14="http://schemas.microsoft.com/office/powerpoint/2010/main" r:embed="rId7"/>
              </p:ext>
            </p:extLst>
          </p:nvPr>
        </p:nvPicPr>
        <p:blipFill>
          <a:blip r:embed="rId68">
            <a:duotone>
              <a:prstClr val="black"/>
              <a:schemeClr val="accent5">
                <a:tint val="45000"/>
                <a:satMod val="400000"/>
              </a:schemeClr>
            </a:duotone>
          </a:blip>
          <a:stretch>
            <a:fillRect/>
          </a:stretch>
        </p:blipFill>
        <p:spPr>
          <a:xfrm>
            <a:off x="11252202" y="4400165"/>
            <a:ext cx="609600" cy="609600"/>
          </a:xfrm>
          <a:prstGeom prst="rect">
            <a:avLst/>
          </a:prstGeom>
        </p:spPr>
      </p:pic>
      <p:pic>
        <p:nvPicPr>
          <p:cNvPr id="9" name="trimmed_Noise018_idle_noise_c34_p3_section4">
            <a:hlinkClick r:id="" action="ppaction://media"/>
            <a:extLst>
              <a:ext uri="{FF2B5EF4-FFF2-40B4-BE49-F238E27FC236}">
                <a16:creationId xmlns:a16="http://schemas.microsoft.com/office/drawing/2014/main" id="{6C510238-7FEA-4AF5-A6B5-0696AAE067FF}"/>
              </a:ext>
            </a:extLst>
          </p:cNvPr>
          <p:cNvPicPr>
            <a:picLocks noChangeAspect="1"/>
          </p:cNvPicPr>
          <p:nvPr>
            <a:audioFile r:link="rId10"/>
            <p:extLst>
              <p:ext uri="{DAA4B4D4-6D71-4841-9C94-3DE7FCFB9230}">
                <p14:media xmlns:p14="http://schemas.microsoft.com/office/powerpoint/2010/main" r:embed="rId9"/>
              </p:ext>
            </p:extLst>
          </p:nvPr>
        </p:nvPicPr>
        <p:blipFill>
          <a:blip r:embed="rId68">
            <a:duotone>
              <a:prstClr val="black"/>
              <a:schemeClr val="accent2">
                <a:tint val="45000"/>
                <a:satMod val="400000"/>
              </a:schemeClr>
            </a:duotone>
          </a:blip>
          <a:stretch>
            <a:fillRect/>
          </a:stretch>
        </p:blipFill>
        <p:spPr>
          <a:xfrm>
            <a:off x="7279494" y="6125587"/>
            <a:ext cx="609600" cy="609600"/>
          </a:xfrm>
          <a:prstGeom prst="rect">
            <a:avLst/>
          </a:prstGeom>
        </p:spPr>
      </p:pic>
      <p:pic>
        <p:nvPicPr>
          <p:cNvPr id="10" name="trimmed_Noise018_idle_noise_c34_p3_section5">
            <a:hlinkClick r:id="" action="ppaction://media"/>
            <a:extLst>
              <a:ext uri="{FF2B5EF4-FFF2-40B4-BE49-F238E27FC236}">
                <a16:creationId xmlns:a16="http://schemas.microsoft.com/office/drawing/2014/main" id="{8CBB9BC7-1286-4398-A04C-8DC07F749042}"/>
              </a:ext>
            </a:extLst>
          </p:cNvPr>
          <p:cNvPicPr>
            <a:picLocks noChangeAspect="1"/>
          </p:cNvPicPr>
          <p:nvPr>
            <a:audioFile r:link="rId12"/>
            <p:extLst>
              <p:ext uri="{DAA4B4D4-6D71-4841-9C94-3DE7FCFB9230}">
                <p14:media xmlns:p14="http://schemas.microsoft.com/office/powerpoint/2010/main" r:embed="rId11"/>
              </p:ext>
            </p:extLst>
          </p:nvPr>
        </p:nvPicPr>
        <p:blipFill>
          <a:blip r:embed="rId68">
            <a:duotone>
              <a:prstClr val="black"/>
              <a:schemeClr val="accent2">
                <a:tint val="45000"/>
                <a:satMod val="400000"/>
              </a:schemeClr>
            </a:duotone>
          </a:blip>
          <a:stretch>
            <a:fillRect/>
          </a:stretch>
        </p:blipFill>
        <p:spPr>
          <a:xfrm>
            <a:off x="8628222" y="6125587"/>
            <a:ext cx="609600" cy="609600"/>
          </a:xfrm>
          <a:prstGeom prst="rect">
            <a:avLst/>
          </a:prstGeom>
        </p:spPr>
      </p:pic>
      <p:pic>
        <p:nvPicPr>
          <p:cNvPr id="11" name="trimmed_Noise018_idle_noise_c34_p3_section6">
            <a:hlinkClick r:id="" action="ppaction://media"/>
            <a:extLst>
              <a:ext uri="{FF2B5EF4-FFF2-40B4-BE49-F238E27FC236}">
                <a16:creationId xmlns:a16="http://schemas.microsoft.com/office/drawing/2014/main" id="{F52627CC-D67C-494E-AF0E-CEA33A3685C0}"/>
              </a:ext>
            </a:extLst>
          </p:cNvPr>
          <p:cNvPicPr>
            <a:picLocks noChangeAspect="1"/>
          </p:cNvPicPr>
          <p:nvPr>
            <a:audioFile r:link="rId14"/>
            <p:extLst>
              <p:ext uri="{DAA4B4D4-6D71-4841-9C94-3DE7FCFB9230}">
                <p14:media xmlns:p14="http://schemas.microsoft.com/office/powerpoint/2010/main" r:embed="rId13"/>
              </p:ext>
            </p:extLst>
          </p:nvPr>
        </p:nvPicPr>
        <p:blipFill>
          <a:blip r:embed="rId68">
            <a:duotone>
              <a:prstClr val="black"/>
              <a:schemeClr val="accent2">
                <a:tint val="45000"/>
                <a:satMod val="400000"/>
              </a:schemeClr>
            </a:duotone>
          </a:blip>
          <a:stretch>
            <a:fillRect/>
          </a:stretch>
        </p:blipFill>
        <p:spPr>
          <a:xfrm>
            <a:off x="9933931" y="6125587"/>
            <a:ext cx="609600" cy="609600"/>
          </a:xfrm>
          <a:prstGeom prst="rect">
            <a:avLst/>
          </a:prstGeom>
        </p:spPr>
      </p:pic>
      <p:pic>
        <p:nvPicPr>
          <p:cNvPr id="13" name="trimmed_Noise018_idle_noise_c34_p3_section7">
            <a:hlinkClick r:id="" action="ppaction://media"/>
            <a:extLst>
              <a:ext uri="{FF2B5EF4-FFF2-40B4-BE49-F238E27FC236}">
                <a16:creationId xmlns:a16="http://schemas.microsoft.com/office/drawing/2014/main" id="{7883859A-1CB2-4D2D-978D-1AC4481D842C}"/>
              </a:ext>
            </a:extLst>
          </p:cNvPr>
          <p:cNvPicPr>
            <a:picLocks noChangeAspect="1"/>
          </p:cNvPicPr>
          <p:nvPr>
            <a:audioFile r:link="rId16"/>
            <p:extLst>
              <p:ext uri="{DAA4B4D4-6D71-4841-9C94-3DE7FCFB9230}">
                <p14:media xmlns:p14="http://schemas.microsoft.com/office/powerpoint/2010/main" r:embed="rId15"/>
              </p:ext>
            </p:extLst>
          </p:nvPr>
        </p:nvPicPr>
        <p:blipFill>
          <a:blip r:embed="rId68">
            <a:duotone>
              <a:prstClr val="black"/>
              <a:schemeClr val="accent2">
                <a:tint val="45000"/>
                <a:satMod val="400000"/>
              </a:schemeClr>
            </a:duotone>
          </a:blip>
          <a:stretch>
            <a:fillRect/>
          </a:stretch>
        </p:blipFill>
        <p:spPr>
          <a:xfrm>
            <a:off x="11252202" y="6125587"/>
            <a:ext cx="609600" cy="609600"/>
          </a:xfrm>
          <a:prstGeom prst="rect">
            <a:avLst/>
          </a:prstGeom>
        </p:spPr>
      </p:pic>
      <p:pic>
        <p:nvPicPr>
          <p:cNvPr id="14" name="trimmed_Noise018_idle_noise_c34_p0_section4">
            <a:hlinkClick r:id="" action="ppaction://media"/>
            <a:extLst>
              <a:ext uri="{FF2B5EF4-FFF2-40B4-BE49-F238E27FC236}">
                <a16:creationId xmlns:a16="http://schemas.microsoft.com/office/drawing/2014/main" id="{F4FE08C6-466B-4530-B4A3-C0C23625B147}"/>
              </a:ext>
            </a:extLst>
          </p:cNvPr>
          <p:cNvPicPr>
            <a:picLocks noChangeAspect="1"/>
          </p:cNvPicPr>
          <p:nvPr>
            <a:audioFile r:link="rId18"/>
            <p:extLst>
              <p:ext uri="{DAA4B4D4-6D71-4841-9C94-3DE7FCFB9230}">
                <p14:media xmlns:p14="http://schemas.microsoft.com/office/powerpoint/2010/main" r:embed="rId17"/>
              </p:ext>
            </p:extLst>
          </p:nvPr>
        </p:nvPicPr>
        <p:blipFill>
          <a:blip r:embed="rId68">
            <a:duotone>
              <a:prstClr val="black"/>
              <a:schemeClr val="accent2">
                <a:tint val="45000"/>
                <a:satMod val="400000"/>
              </a:schemeClr>
            </a:duotone>
          </a:blip>
          <a:stretch>
            <a:fillRect/>
          </a:stretch>
        </p:blipFill>
        <p:spPr>
          <a:xfrm>
            <a:off x="7279494" y="5279242"/>
            <a:ext cx="609600" cy="609600"/>
          </a:xfrm>
          <a:prstGeom prst="rect">
            <a:avLst/>
          </a:prstGeom>
        </p:spPr>
      </p:pic>
      <p:pic>
        <p:nvPicPr>
          <p:cNvPr id="15" name="trimmed_Noise018_idle_noise_c34_p0_section5">
            <a:hlinkClick r:id="" action="ppaction://media"/>
            <a:extLst>
              <a:ext uri="{FF2B5EF4-FFF2-40B4-BE49-F238E27FC236}">
                <a16:creationId xmlns:a16="http://schemas.microsoft.com/office/drawing/2014/main" id="{36B628FD-CC16-4A70-8C16-47C99A33FDF5}"/>
              </a:ext>
            </a:extLst>
          </p:cNvPr>
          <p:cNvPicPr>
            <a:picLocks noChangeAspect="1"/>
          </p:cNvPicPr>
          <p:nvPr>
            <a:audioFile r:link="rId20"/>
            <p:extLst>
              <p:ext uri="{DAA4B4D4-6D71-4841-9C94-3DE7FCFB9230}">
                <p14:media xmlns:p14="http://schemas.microsoft.com/office/powerpoint/2010/main" r:embed="rId19"/>
              </p:ext>
            </p:extLst>
          </p:nvPr>
        </p:nvPicPr>
        <p:blipFill>
          <a:blip r:embed="rId68">
            <a:duotone>
              <a:prstClr val="black"/>
              <a:schemeClr val="accent2">
                <a:tint val="45000"/>
                <a:satMod val="400000"/>
              </a:schemeClr>
            </a:duotone>
          </a:blip>
          <a:stretch>
            <a:fillRect/>
          </a:stretch>
        </p:blipFill>
        <p:spPr>
          <a:xfrm>
            <a:off x="8628222" y="5270288"/>
            <a:ext cx="609600" cy="609600"/>
          </a:xfrm>
          <a:prstGeom prst="rect">
            <a:avLst/>
          </a:prstGeom>
        </p:spPr>
      </p:pic>
      <p:pic>
        <p:nvPicPr>
          <p:cNvPr id="16" name="trimmed_Noise018_idle_noise_c34_p0_section6">
            <a:hlinkClick r:id="" action="ppaction://media"/>
            <a:extLst>
              <a:ext uri="{FF2B5EF4-FFF2-40B4-BE49-F238E27FC236}">
                <a16:creationId xmlns:a16="http://schemas.microsoft.com/office/drawing/2014/main" id="{B3B13B65-5032-4FFE-8D02-32F16DFCDCC0}"/>
              </a:ext>
            </a:extLst>
          </p:cNvPr>
          <p:cNvPicPr>
            <a:picLocks noChangeAspect="1"/>
          </p:cNvPicPr>
          <p:nvPr>
            <a:audioFile r:link="rId22"/>
            <p:extLst>
              <p:ext uri="{DAA4B4D4-6D71-4841-9C94-3DE7FCFB9230}">
                <p14:media xmlns:p14="http://schemas.microsoft.com/office/powerpoint/2010/main" r:embed="rId21"/>
              </p:ext>
            </p:extLst>
          </p:nvPr>
        </p:nvPicPr>
        <p:blipFill>
          <a:blip r:embed="rId68">
            <a:duotone>
              <a:prstClr val="black"/>
              <a:schemeClr val="accent2">
                <a:tint val="45000"/>
                <a:satMod val="400000"/>
              </a:schemeClr>
            </a:duotone>
          </a:blip>
          <a:stretch>
            <a:fillRect/>
          </a:stretch>
        </p:blipFill>
        <p:spPr>
          <a:xfrm>
            <a:off x="9933931" y="5279242"/>
            <a:ext cx="609600" cy="609600"/>
          </a:xfrm>
          <a:prstGeom prst="rect">
            <a:avLst/>
          </a:prstGeom>
        </p:spPr>
      </p:pic>
      <p:pic>
        <p:nvPicPr>
          <p:cNvPr id="26" name="trimmed_Noise018_idle_noise_c34_p0_section7">
            <a:hlinkClick r:id="" action="ppaction://media"/>
            <a:extLst>
              <a:ext uri="{FF2B5EF4-FFF2-40B4-BE49-F238E27FC236}">
                <a16:creationId xmlns:a16="http://schemas.microsoft.com/office/drawing/2014/main" id="{0A5EA692-3818-4EFA-A4FF-81AD0C25A601}"/>
              </a:ext>
            </a:extLst>
          </p:cNvPr>
          <p:cNvPicPr>
            <a:picLocks noChangeAspect="1"/>
          </p:cNvPicPr>
          <p:nvPr>
            <a:audioFile r:link="rId24"/>
            <p:extLst>
              <p:ext uri="{DAA4B4D4-6D71-4841-9C94-3DE7FCFB9230}">
                <p14:media xmlns:p14="http://schemas.microsoft.com/office/powerpoint/2010/main" r:embed="rId23"/>
              </p:ext>
            </p:extLst>
          </p:nvPr>
        </p:nvPicPr>
        <p:blipFill>
          <a:blip r:embed="rId68">
            <a:duotone>
              <a:prstClr val="black"/>
              <a:schemeClr val="accent2">
                <a:tint val="45000"/>
                <a:satMod val="400000"/>
              </a:schemeClr>
            </a:duotone>
          </a:blip>
          <a:stretch>
            <a:fillRect/>
          </a:stretch>
        </p:blipFill>
        <p:spPr>
          <a:xfrm>
            <a:off x="11252202" y="5270288"/>
            <a:ext cx="609600" cy="609600"/>
          </a:xfrm>
          <a:prstGeom prst="rect">
            <a:avLst/>
          </a:prstGeom>
        </p:spPr>
      </p:pic>
      <p:pic>
        <p:nvPicPr>
          <p:cNvPr id="27" name="trimmed_Noise018_idle_noise_Uni_3_section4">
            <a:hlinkClick r:id="" action="ppaction://media"/>
            <a:extLst>
              <a:ext uri="{FF2B5EF4-FFF2-40B4-BE49-F238E27FC236}">
                <a16:creationId xmlns:a16="http://schemas.microsoft.com/office/drawing/2014/main" id="{13CEF7B9-2216-43C8-9036-8AD1024EFDC0}"/>
              </a:ext>
            </a:extLst>
          </p:cNvPr>
          <p:cNvPicPr>
            <a:picLocks noChangeAspect="1"/>
          </p:cNvPicPr>
          <p:nvPr>
            <a:audioFile r:link="rId26"/>
            <p:extLst>
              <p:ext uri="{DAA4B4D4-6D71-4841-9C94-3DE7FCFB9230}">
                <p14:media xmlns:p14="http://schemas.microsoft.com/office/powerpoint/2010/main" r:embed="rId25"/>
              </p:ext>
            </p:extLst>
          </p:nvPr>
        </p:nvPicPr>
        <p:blipFill>
          <a:blip r:embed="rId68"/>
          <a:stretch>
            <a:fillRect/>
          </a:stretch>
        </p:blipFill>
        <p:spPr>
          <a:xfrm>
            <a:off x="7279494" y="954709"/>
            <a:ext cx="609600" cy="609600"/>
          </a:xfrm>
          <a:prstGeom prst="rect">
            <a:avLst/>
          </a:prstGeom>
        </p:spPr>
      </p:pic>
      <p:pic>
        <p:nvPicPr>
          <p:cNvPr id="28" name="trimmed_Noise018_idle_noise_Uni_3_section5">
            <a:hlinkClick r:id="" action="ppaction://media"/>
            <a:extLst>
              <a:ext uri="{FF2B5EF4-FFF2-40B4-BE49-F238E27FC236}">
                <a16:creationId xmlns:a16="http://schemas.microsoft.com/office/drawing/2014/main" id="{660CFEF9-D8FF-4047-9EB9-EEE1072855A7}"/>
              </a:ext>
            </a:extLst>
          </p:cNvPr>
          <p:cNvPicPr>
            <a:picLocks noChangeAspect="1"/>
          </p:cNvPicPr>
          <p:nvPr>
            <a:audioFile r:link="rId28"/>
            <p:extLst>
              <p:ext uri="{DAA4B4D4-6D71-4841-9C94-3DE7FCFB9230}">
                <p14:media xmlns:p14="http://schemas.microsoft.com/office/powerpoint/2010/main" r:embed="rId27"/>
              </p:ext>
            </p:extLst>
          </p:nvPr>
        </p:nvPicPr>
        <p:blipFill>
          <a:blip r:embed="rId68"/>
          <a:stretch>
            <a:fillRect/>
          </a:stretch>
        </p:blipFill>
        <p:spPr>
          <a:xfrm>
            <a:off x="8628222" y="962931"/>
            <a:ext cx="609600" cy="609600"/>
          </a:xfrm>
          <a:prstGeom prst="rect">
            <a:avLst/>
          </a:prstGeom>
        </p:spPr>
      </p:pic>
      <p:pic>
        <p:nvPicPr>
          <p:cNvPr id="29" name="trimmed_Noise018_idle_noise_Uni_3_section6">
            <a:hlinkClick r:id="" action="ppaction://media"/>
            <a:extLst>
              <a:ext uri="{FF2B5EF4-FFF2-40B4-BE49-F238E27FC236}">
                <a16:creationId xmlns:a16="http://schemas.microsoft.com/office/drawing/2014/main" id="{062F9DC2-8E32-408E-B51D-B58605818527}"/>
              </a:ext>
            </a:extLst>
          </p:cNvPr>
          <p:cNvPicPr>
            <a:picLocks noChangeAspect="1"/>
          </p:cNvPicPr>
          <p:nvPr>
            <a:audioFile r:link="rId30"/>
            <p:extLst>
              <p:ext uri="{DAA4B4D4-6D71-4841-9C94-3DE7FCFB9230}">
                <p14:media xmlns:p14="http://schemas.microsoft.com/office/powerpoint/2010/main" r:embed="rId29"/>
              </p:ext>
            </p:extLst>
          </p:nvPr>
        </p:nvPicPr>
        <p:blipFill>
          <a:blip r:embed="rId68"/>
          <a:stretch>
            <a:fillRect/>
          </a:stretch>
        </p:blipFill>
        <p:spPr>
          <a:xfrm>
            <a:off x="9933931" y="905418"/>
            <a:ext cx="609600" cy="609600"/>
          </a:xfrm>
          <a:prstGeom prst="rect">
            <a:avLst/>
          </a:prstGeom>
        </p:spPr>
      </p:pic>
      <p:pic>
        <p:nvPicPr>
          <p:cNvPr id="30" name="trimmed_Noise018_idle_noise_Uni_3_section7">
            <a:hlinkClick r:id="" action="ppaction://media"/>
            <a:extLst>
              <a:ext uri="{FF2B5EF4-FFF2-40B4-BE49-F238E27FC236}">
                <a16:creationId xmlns:a16="http://schemas.microsoft.com/office/drawing/2014/main" id="{12C0F58D-272B-4A2B-B1EA-FB24850A1F3D}"/>
              </a:ext>
            </a:extLst>
          </p:cNvPr>
          <p:cNvPicPr>
            <a:picLocks noChangeAspect="1"/>
          </p:cNvPicPr>
          <p:nvPr>
            <a:audioFile r:link="rId32"/>
            <p:extLst>
              <p:ext uri="{DAA4B4D4-6D71-4841-9C94-3DE7FCFB9230}">
                <p14:media xmlns:p14="http://schemas.microsoft.com/office/powerpoint/2010/main" r:embed="rId31"/>
              </p:ext>
            </p:extLst>
          </p:nvPr>
        </p:nvPicPr>
        <p:blipFill>
          <a:blip r:embed="rId68"/>
          <a:stretch>
            <a:fillRect/>
          </a:stretch>
        </p:blipFill>
        <p:spPr>
          <a:xfrm>
            <a:off x="11252202" y="952960"/>
            <a:ext cx="609600" cy="609600"/>
          </a:xfrm>
          <a:prstGeom prst="rect">
            <a:avLst/>
          </a:prstGeom>
        </p:spPr>
      </p:pic>
      <p:pic>
        <p:nvPicPr>
          <p:cNvPr id="31" name="trimmed_Noise018_idle_noise_Uni_4_section4">
            <a:hlinkClick r:id="" action="ppaction://media"/>
            <a:extLst>
              <a:ext uri="{FF2B5EF4-FFF2-40B4-BE49-F238E27FC236}">
                <a16:creationId xmlns:a16="http://schemas.microsoft.com/office/drawing/2014/main" id="{489A3CB9-4448-4E45-92CA-DE2329097799}"/>
              </a:ext>
            </a:extLst>
          </p:cNvPr>
          <p:cNvPicPr>
            <a:picLocks noChangeAspect="1"/>
          </p:cNvPicPr>
          <p:nvPr>
            <a:audioFile r:link="rId34"/>
            <p:extLst>
              <p:ext uri="{DAA4B4D4-6D71-4841-9C94-3DE7FCFB9230}">
                <p14:media xmlns:p14="http://schemas.microsoft.com/office/powerpoint/2010/main" r:embed="rId33"/>
              </p:ext>
            </p:extLst>
          </p:nvPr>
        </p:nvPicPr>
        <p:blipFill>
          <a:blip r:embed="rId68"/>
          <a:stretch>
            <a:fillRect/>
          </a:stretch>
        </p:blipFill>
        <p:spPr>
          <a:xfrm>
            <a:off x="7279494" y="2635894"/>
            <a:ext cx="609600" cy="609600"/>
          </a:xfrm>
          <a:prstGeom prst="rect">
            <a:avLst/>
          </a:prstGeom>
        </p:spPr>
      </p:pic>
      <p:pic>
        <p:nvPicPr>
          <p:cNvPr id="32" name="trimmed_Noise018_idle_noise_Uni_4_section5">
            <a:hlinkClick r:id="" action="ppaction://media"/>
            <a:extLst>
              <a:ext uri="{FF2B5EF4-FFF2-40B4-BE49-F238E27FC236}">
                <a16:creationId xmlns:a16="http://schemas.microsoft.com/office/drawing/2014/main" id="{C15816F5-A5E3-4391-946E-631F030814EC}"/>
              </a:ext>
            </a:extLst>
          </p:cNvPr>
          <p:cNvPicPr>
            <a:picLocks noChangeAspect="1"/>
          </p:cNvPicPr>
          <p:nvPr>
            <a:audioFile r:link="rId36"/>
            <p:extLst>
              <p:ext uri="{DAA4B4D4-6D71-4841-9C94-3DE7FCFB9230}">
                <p14:media xmlns:p14="http://schemas.microsoft.com/office/powerpoint/2010/main" r:embed="rId35"/>
              </p:ext>
            </p:extLst>
          </p:nvPr>
        </p:nvPicPr>
        <p:blipFill>
          <a:blip r:embed="rId68"/>
          <a:stretch>
            <a:fillRect/>
          </a:stretch>
        </p:blipFill>
        <p:spPr>
          <a:xfrm>
            <a:off x="8628222" y="2635894"/>
            <a:ext cx="609600" cy="609600"/>
          </a:xfrm>
          <a:prstGeom prst="rect">
            <a:avLst/>
          </a:prstGeom>
        </p:spPr>
      </p:pic>
      <p:pic>
        <p:nvPicPr>
          <p:cNvPr id="33" name="trimmed_Noise018_idle_noise_Uni_4_section6">
            <a:hlinkClick r:id="" action="ppaction://media"/>
            <a:extLst>
              <a:ext uri="{FF2B5EF4-FFF2-40B4-BE49-F238E27FC236}">
                <a16:creationId xmlns:a16="http://schemas.microsoft.com/office/drawing/2014/main" id="{21038FCE-788A-41C6-9471-8632565D98C5}"/>
              </a:ext>
            </a:extLst>
          </p:cNvPr>
          <p:cNvPicPr>
            <a:picLocks noChangeAspect="1"/>
          </p:cNvPicPr>
          <p:nvPr>
            <a:audioFile r:link="rId38"/>
            <p:extLst>
              <p:ext uri="{DAA4B4D4-6D71-4841-9C94-3DE7FCFB9230}">
                <p14:media xmlns:p14="http://schemas.microsoft.com/office/powerpoint/2010/main" r:embed="rId37"/>
              </p:ext>
            </p:extLst>
          </p:nvPr>
        </p:nvPicPr>
        <p:blipFill>
          <a:blip r:embed="rId68"/>
          <a:stretch>
            <a:fillRect/>
          </a:stretch>
        </p:blipFill>
        <p:spPr>
          <a:xfrm>
            <a:off x="9933931" y="2646113"/>
            <a:ext cx="609600" cy="609600"/>
          </a:xfrm>
          <a:prstGeom prst="rect">
            <a:avLst/>
          </a:prstGeom>
        </p:spPr>
      </p:pic>
      <p:pic>
        <p:nvPicPr>
          <p:cNvPr id="34" name="trimmed_Noise018_idle_noise_Uni_4_section7">
            <a:hlinkClick r:id="" action="ppaction://media"/>
            <a:extLst>
              <a:ext uri="{FF2B5EF4-FFF2-40B4-BE49-F238E27FC236}">
                <a16:creationId xmlns:a16="http://schemas.microsoft.com/office/drawing/2014/main" id="{95B05766-95AD-472D-887D-99BA8C1211F3}"/>
              </a:ext>
            </a:extLst>
          </p:cNvPr>
          <p:cNvPicPr>
            <a:picLocks noChangeAspect="1"/>
          </p:cNvPicPr>
          <p:nvPr>
            <a:audioFile r:link="rId40"/>
            <p:extLst>
              <p:ext uri="{DAA4B4D4-6D71-4841-9C94-3DE7FCFB9230}">
                <p14:media xmlns:p14="http://schemas.microsoft.com/office/powerpoint/2010/main" r:embed="rId39"/>
              </p:ext>
            </p:extLst>
          </p:nvPr>
        </p:nvPicPr>
        <p:blipFill>
          <a:blip r:embed="rId68"/>
          <a:stretch>
            <a:fillRect/>
          </a:stretch>
        </p:blipFill>
        <p:spPr>
          <a:xfrm>
            <a:off x="11252202" y="2646113"/>
            <a:ext cx="609600" cy="609600"/>
          </a:xfrm>
          <a:prstGeom prst="rect">
            <a:avLst/>
          </a:prstGeom>
        </p:spPr>
      </p:pic>
      <p:pic>
        <p:nvPicPr>
          <p:cNvPr id="35" name="trimmed_Noise018_idle_noise_Uni_4_section4">
            <a:hlinkClick r:id="" action="ppaction://media"/>
            <a:extLst>
              <a:ext uri="{FF2B5EF4-FFF2-40B4-BE49-F238E27FC236}">
                <a16:creationId xmlns:a16="http://schemas.microsoft.com/office/drawing/2014/main" id="{417DBB6F-5DB9-4B6C-B532-E7809FF21B8F}"/>
              </a:ext>
            </a:extLst>
          </p:cNvPr>
          <p:cNvPicPr>
            <a:picLocks noChangeAspect="1"/>
          </p:cNvPicPr>
          <p:nvPr>
            <a:audioFile r:link="rId42"/>
            <p:extLst>
              <p:ext uri="{DAA4B4D4-6D71-4841-9C94-3DE7FCFB9230}">
                <p14:media xmlns:p14="http://schemas.microsoft.com/office/powerpoint/2010/main" r:embed="rId41"/>
              </p:ext>
            </p:extLst>
          </p:nvPr>
        </p:nvPicPr>
        <p:blipFill>
          <a:blip r:embed="rId68">
            <a:duotone>
              <a:prstClr val="black"/>
              <a:schemeClr val="accent5">
                <a:tint val="45000"/>
                <a:satMod val="400000"/>
              </a:schemeClr>
            </a:duotone>
          </a:blip>
          <a:stretch>
            <a:fillRect/>
          </a:stretch>
        </p:blipFill>
        <p:spPr>
          <a:xfrm>
            <a:off x="7279494" y="3497580"/>
            <a:ext cx="609600" cy="609600"/>
          </a:xfrm>
          <a:prstGeom prst="rect">
            <a:avLst/>
          </a:prstGeom>
        </p:spPr>
      </p:pic>
      <p:pic>
        <p:nvPicPr>
          <p:cNvPr id="36" name="trimmed_Noise018_idle_noise_Uni_4_section5">
            <a:hlinkClick r:id="" action="ppaction://media"/>
            <a:extLst>
              <a:ext uri="{FF2B5EF4-FFF2-40B4-BE49-F238E27FC236}">
                <a16:creationId xmlns:a16="http://schemas.microsoft.com/office/drawing/2014/main" id="{EDCD58B1-20E3-44E4-A18A-9E817015E47B}"/>
              </a:ext>
            </a:extLst>
          </p:cNvPr>
          <p:cNvPicPr>
            <a:picLocks noChangeAspect="1"/>
          </p:cNvPicPr>
          <p:nvPr>
            <a:audioFile r:link="rId44"/>
            <p:extLst>
              <p:ext uri="{DAA4B4D4-6D71-4841-9C94-3DE7FCFB9230}">
                <p14:media xmlns:p14="http://schemas.microsoft.com/office/powerpoint/2010/main" r:embed="rId43"/>
              </p:ext>
            </p:extLst>
          </p:nvPr>
        </p:nvPicPr>
        <p:blipFill>
          <a:blip r:embed="rId68">
            <a:duotone>
              <a:prstClr val="black"/>
              <a:schemeClr val="accent5">
                <a:tint val="45000"/>
                <a:satMod val="400000"/>
              </a:schemeClr>
            </a:duotone>
          </a:blip>
          <a:stretch>
            <a:fillRect/>
          </a:stretch>
        </p:blipFill>
        <p:spPr>
          <a:xfrm>
            <a:off x="8628222" y="3526532"/>
            <a:ext cx="609600" cy="609600"/>
          </a:xfrm>
          <a:prstGeom prst="rect">
            <a:avLst/>
          </a:prstGeom>
        </p:spPr>
      </p:pic>
      <p:pic>
        <p:nvPicPr>
          <p:cNvPr id="37" name="trimmed_Noise018_idle_noise_Uni_4_section6">
            <a:hlinkClick r:id="" action="ppaction://media"/>
            <a:extLst>
              <a:ext uri="{FF2B5EF4-FFF2-40B4-BE49-F238E27FC236}">
                <a16:creationId xmlns:a16="http://schemas.microsoft.com/office/drawing/2014/main" id="{D24EB909-5746-48A0-BBA9-2BAAF002DAA5}"/>
              </a:ext>
            </a:extLst>
          </p:cNvPr>
          <p:cNvPicPr>
            <a:picLocks noChangeAspect="1"/>
          </p:cNvPicPr>
          <p:nvPr>
            <a:audioFile r:link="rId46"/>
            <p:extLst>
              <p:ext uri="{DAA4B4D4-6D71-4841-9C94-3DE7FCFB9230}">
                <p14:media xmlns:p14="http://schemas.microsoft.com/office/powerpoint/2010/main" r:embed="rId45"/>
              </p:ext>
            </p:extLst>
          </p:nvPr>
        </p:nvPicPr>
        <p:blipFill>
          <a:blip r:embed="rId68">
            <a:duotone>
              <a:prstClr val="black"/>
              <a:schemeClr val="accent5">
                <a:tint val="45000"/>
                <a:satMod val="400000"/>
              </a:schemeClr>
            </a:duotone>
          </a:blip>
          <a:stretch>
            <a:fillRect/>
          </a:stretch>
        </p:blipFill>
        <p:spPr>
          <a:xfrm>
            <a:off x="9933931" y="3497580"/>
            <a:ext cx="609600" cy="609600"/>
          </a:xfrm>
          <a:prstGeom prst="rect">
            <a:avLst/>
          </a:prstGeom>
        </p:spPr>
      </p:pic>
      <p:pic>
        <p:nvPicPr>
          <p:cNvPr id="38" name="trimmed_Noise018_idle_noise_Uni_4_section7">
            <a:hlinkClick r:id="" action="ppaction://media"/>
            <a:extLst>
              <a:ext uri="{FF2B5EF4-FFF2-40B4-BE49-F238E27FC236}">
                <a16:creationId xmlns:a16="http://schemas.microsoft.com/office/drawing/2014/main" id="{5643CF47-D001-4771-932C-3FD76B8E2183}"/>
              </a:ext>
            </a:extLst>
          </p:cNvPr>
          <p:cNvPicPr>
            <a:picLocks noChangeAspect="1"/>
          </p:cNvPicPr>
          <p:nvPr>
            <a:audioFile r:link="rId48"/>
            <p:extLst>
              <p:ext uri="{DAA4B4D4-6D71-4841-9C94-3DE7FCFB9230}">
                <p14:media xmlns:p14="http://schemas.microsoft.com/office/powerpoint/2010/main" r:embed="rId47"/>
              </p:ext>
            </p:extLst>
          </p:nvPr>
        </p:nvPicPr>
        <p:blipFill>
          <a:blip r:embed="rId68">
            <a:duotone>
              <a:prstClr val="black"/>
              <a:schemeClr val="accent5">
                <a:tint val="45000"/>
                <a:satMod val="400000"/>
              </a:schemeClr>
            </a:duotone>
          </a:blip>
          <a:stretch>
            <a:fillRect/>
          </a:stretch>
        </p:blipFill>
        <p:spPr>
          <a:xfrm>
            <a:off x="11252202" y="3526532"/>
            <a:ext cx="609600" cy="609600"/>
          </a:xfrm>
          <a:prstGeom prst="rect">
            <a:avLst/>
          </a:prstGeom>
        </p:spPr>
      </p:pic>
      <p:pic>
        <p:nvPicPr>
          <p:cNvPr id="39" name="trimmed_Noise018_idle_noise_Uni_3_section4">
            <a:hlinkClick r:id="" action="ppaction://media"/>
            <a:extLst>
              <a:ext uri="{FF2B5EF4-FFF2-40B4-BE49-F238E27FC236}">
                <a16:creationId xmlns:a16="http://schemas.microsoft.com/office/drawing/2014/main" id="{4658288E-84FC-4738-95EB-557930637F9F}"/>
              </a:ext>
            </a:extLst>
          </p:cNvPr>
          <p:cNvPicPr>
            <a:picLocks noChangeAspect="1"/>
          </p:cNvPicPr>
          <p:nvPr>
            <a:audioFile r:link="rId50"/>
            <p:extLst>
              <p:ext uri="{DAA4B4D4-6D71-4841-9C94-3DE7FCFB9230}">
                <p14:media xmlns:p14="http://schemas.microsoft.com/office/powerpoint/2010/main" r:embed="rId49"/>
              </p:ext>
            </p:extLst>
          </p:nvPr>
        </p:nvPicPr>
        <p:blipFill>
          <a:blip r:embed="rId68">
            <a:duotone>
              <a:prstClr val="black"/>
              <a:schemeClr val="accent5">
                <a:tint val="45000"/>
                <a:satMod val="400000"/>
              </a:schemeClr>
            </a:duotone>
          </a:blip>
          <a:stretch>
            <a:fillRect/>
          </a:stretch>
        </p:blipFill>
        <p:spPr>
          <a:xfrm>
            <a:off x="7279494" y="1782325"/>
            <a:ext cx="609600" cy="609600"/>
          </a:xfrm>
          <a:prstGeom prst="rect">
            <a:avLst/>
          </a:prstGeom>
        </p:spPr>
      </p:pic>
      <p:pic>
        <p:nvPicPr>
          <p:cNvPr id="40" name="trimmed_Noise018_idle_noise_Uni_3_section5">
            <a:hlinkClick r:id="" action="ppaction://media"/>
            <a:extLst>
              <a:ext uri="{FF2B5EF4-FFF2-40B4-BE49-F238E27FC236}">
                <a16:creationId xmlns:a16="http://schemas.microsoft.com/office/drawing/2014/main" id="{961123FB-552D-4844-BA19-57E83B45B5A7}"/>
              </a:ext>
            </a:extLst>
          </p:cNvPr>
          <p:cNvPicPr>
            <a:picLocks noChangeAspect="1"/>
          </p:cNvPicPr>
          <p:nvPr>
            <a:audioFile r:link="rId52"/>
            <p:extLst>
              <p:ext uri="{DAA4B4D4-6D71-4841-9C94-3DE7FCFB9230}">
                <p14:media xmlns:p14="http://schemas.microsoft.com/office/powerpoint/2010/main" r:embed="rId51"/>
              </p:ext>
            </p:extLst>
          </p:nvPr>
        </p:nvPicPr>
        <p:blipFill>
          <a:blip r:embed="rId68">
            <a:duotone>
              <a:prstClr val="black"/>
              <a:schemeClr val="accent5">
                <a:tint val="45000"/>
                <a:satMod val="400000"/>
              </a:schemeClr>
            </a:duotone>
          </a:blip>
          <a:stretch>
            <a:fillRect/>
          </a:stretch>
        </p:blipFill>
        <p:spPr>
          <a:xfrm>
            <a:off x="8628222" y="1784239"/>
            <a:ext cx="609600" cy="609600"/>
          </a:xfrm>
          <a:prstGeom prst="rect">
            <a:avLst/>
          </a:prstGeom>
        </p:spPr>
      </p:pic>
      <p:pic>
        <p:nvPicPr>
          <p:cNvPr id="41" name="trimmed_Noise018_idle_noise_Uni_3_section6">
            <a:hlinkClick r:id="" action="ppaction://media"/>
            <a:extLst>
              <a:ext uri="{FF2B5EF4-FFF2-40B4-BE49-F238E27FC236}">
                <a16:creationId xmlns:a16="http://schemas.microsoft.com/office/drawing/2014/main" id="{56A262E6-B471-49EA-9289-4609A1E49C45}"/>
              </a:ext>
            </a:extLst>
          </p:cNvPr>
          <p:cNvPicPr>
            <a:picLocks noChangeAspect="1"/>
          </p:cNvPicPr>
          <p:nvPr>
            <a:audioFile r:link="rId54"/>
            <p:extLst>
              <p:ext uri="{DAA4B4D4-6D71-4841-9C94-3DE7FCFB9230}">
                <p14:media xmlns:p14="http://schemas.microsoft.com/office/powerpoint/2010/main" r:embed="rId53"/>
              </p:ext>
            </p:extLst>
          </p:nvPr>
        </p:nvPicPr>
        <p:blipFill>
          <a:blip r:embed="rId68">
            <a:duotone>
              <a:prstClr val="black"/>
              <a:schemeClr val="accent5">
                <a:tint val="45000"/>
                <a:satMod val="400000"/>
              </a:schemeClr>
            </a:duotone>
          </a:blip>
          <a:stretch>
            <a:fillRect/>
          </a:stretch>
        </p:blipFill>
        <p:spPr>
          <a:xfrm>
            <a:off x="9933931" y="1745781"/>
            <a:ext cx="609600" cy="609600"/>
          </a:xfrm>
          <a:prstGeom prst="rect">
            <a:avLst/>
          </a:prstGeom>
        </p:spPr>
      </p:pic>
      <p:pic>
        <p:nvPicPr>
          <p:cNvPr id="43" name="trimmed_Noise018_idle_noise_Uni_3_section7">
            <a:hlinkClick r:id="" action="ppaction://media"/>
            <a:extLst>
              <a:ext uri="{FF2B5EF4-FFF2-40B4-BE49-F238E27FC236}">
                <a16:creationId xmlns:a16="http://schemas.microsoft.com/office/drawing/2014/main" id="{0C7550CE-2451-4736-AB82-7CD22F4BF301}"/>
              </a:ext>
            </a:extLst>
          </p:cNvPr>
          <p:cNvPicPr>
            <a:picLocks noChangeAspect="1"/>
          </p:cNvPicPr>
          <p:nvPr>
            <a:audioFile r:link="rId56"/>
            <p:extLst>
              <p:ext uri="{DAA4B4D4-6D71-4841-9C94-3DE7FCFB9230}">
                <p14:media xmlns:p14="http://schemas.microsoft.com/office/powerpoint/2010/main" r:embed="rId55"/>
              </p:ext>
            </p:extLst>
          </p:nvPr>
        </p:nvPicPr>
        <p:blipFill>
          <a:blip r:embed="rId68">
            <a:duotone>
              <a:prstClr val="black"/>
              <a:schemeClr val="accent5">
                <a:tint val="45000"/>
                <a:satMod val="400000"/>
              </a:schemeClr>
            </a:duotone>
          </a:blip>
          <a:stretch>
            <a:fillRect/>
          </a:stretch>
        </p:blipFill>
        <p:spPr>
          <a:xfrm>
            <a:off x="11252202" y="1791574"/>
            <a:ext cx="609600" cy="609600"/>
          </a:xfrm>
          <a:prstGeom prst="rect">
            <a:avLst/>
          </a:prstGeom>
        </p:spPr>
      </p:pic>
    </p:spTree>
    <p:extLst>
      <p:ext uri="{BB962C8B-B14F-4D97-AF65-F5344CB8AC3E}">
        <p14:creationId xmlns:p14="http://schemas.microsoft.com/office/powerpoint/2010/main" val="1230436063"/>
      </p:ext>
    </p:extLst>
  </p:cSld>
  <p:clrMapOvr>
    <a:masterClrMapping/>
  </p:clrMapOvr>
  <p:timing>
    <p:tnLst>
      <p:par>
        <p:cTn id="1" dur="indefinite" restart="never" nodeType="tmRoot">
          <p:childTnLst>
            <p:par>
              <p:cTn id="2"/>
            </p:par>
            <p:audio>
              <p:cMediaNode vol="80000">
                <p:cTn id="3" fill="hold" display="0">
                  <p:stCondLst>
                    <p:cond delay="indefinite"/>
                  </p:stCondLst>
                  <p:endCondLst>
                    <p:cond evt="onStopAudio" delay="0">
                      <p:tgtEl>
                        <p:sldTgt/>
                      </p:tgtEl>
                    </p:cond>
                  </p:endCondLst>
                </p:cTn>
                <p:tgtEl>
                  <p:spTgt spid="5"/>
                </p:tgtEl>
              </p:cMediaNode>
            </p:audio>
            <p:audio>
              <p:cMediaNode vol="80000">
                <p:cTn id="4" fill="hold" display="0">
                  <p:stCondLst>
                    <p:cond delay="indefinite"/>
                  </p:stCondLst>
                  <p:endCondLst>
                    <p:cond evt="onStopAudio" delay="0">
                      <p:tgtEl>
                        <p:sldTgt/>
                      </p:tgtEl>
                    </p:cond>
                  </p:endCondLst>
                </p:cTn>
                <p:tgtEl>
                  <p:spTgt spid="6"/>
                </p:tgtEl>
              </p:cMediaNode>
            </p:audio>
            <p:audio>
              <p:cMediaNode vol="80000">
                <p:cTn id="5" fill="hold" display="0">
                  <p:stCondLst>
                    <p:cond delay="indefinite"/>
                  </p:stCondLst>
                  <p:endCondLst>
                    <p:cond evt="onStopAudio" delay="0">
                      <p:tgtEl>
                        <p:sldTgt/>
                      </p:tgtEl>
                    </p:cond>
                  </p:endCondLst>
                </p:cTn>
                <p:tgtEl>
                  <p:spTgt spid="7"/>
                </p:tgtEl>
              </p:cMediaNode>
            </p:audio>
            <p:audio>
              <p:cMediaNode vol="80000">
                <p:cTn id="6" fill="hold" display="0">
                  <p:stCondLst>
                    <p:cond delay="indefinite"/>
                  </p:stCondLst>
                  <p:endCondLst>
                    <p:cond evt="onStopAudio" delay="0">
                      <p:tgtEl>
                        <p:sldTgt/>
                      </p:tgtEl>
                    </p:cond>
                  </p:endCondLst>
                </p:cTn>
                <p:tgtEl>
                  <p:spTgt spid="8"/>
                </p:tgtEl>
              </p:cMediaNode>
            </p:audio>
            <p:audio>
              <p:cMediaNode vol="80000">
                <p:cTn id="7" fill="hold" display="0">
                  <p:stCondLst>
                    <p:cond delay="indefinite"/>
                  </p:stCondLst>
                  <p:endCondLst>
                    <p:cond evt="onStopAudio" delay="0">
                      <p:tgtEl>
                        <p:sldTgt/>
                      </p:tgtEl>
                    </p:cond>
                  </p:endCondLst>
                </p:cTn>
                <p:tgtEl>
                  <p:spTgt spid="9"/>
                </p:tgtEl>
              </p:cMediaNode>
            </p:audio>
            <p:audio>
              <p:cMediaNode vol="80000">
                <p:cTn id="8" fill="hold" display="0">
                  <p:stCondLst>
                    <p:cond delay="indefinite"/>
                  </p:stCondLst>
                  <p:endCondLst>
                    <p:cond evt="onStopAudio" delay="0">
                      <p:tgtEl>
                        <p:sldTgt/>
                      </p:tgtEl>
                    </p:cond>
                  </p:endCondLst>
                </p:cTn>
                <p:tgtEl>
                  <p:spTgt spid="10"/>
                </p:tgtEl>
              </p:cMediaNode>
            </p:audio>
            <p:audio>
              <p:cMediaNode vol="80000">
                <p:cTn id="9" fill="hold" display="0">
                  <p:stCondLst>
                    <p:cond delay="indefinite"/>
                  </p:stCondLst>
                  <p:endCondLst>
                    <p:cond evt="onStopAudio" delay="0">
                      <p:tgtEl>
                        <p:sldTgt/>
                      </p:tgtEl>
                    </p:cond>
                  </p:endCondLst>
                </p:cTn>
                <p:tgtEl>
                  <p:spTgt spid="11"/>
                </p:tgtEl>
              </p:cMediaNode>
            </p:audio>
            <p:audio>
              <p:cMediaNode vol="80000">
                <p:cTn id="10" fill="hold" display="0">
                  <p:stCondLst>
                    <p:cond delay="indefinite"/>
                  </p:stCondLst>
                  <p:endCondLst>
                    <p:cond evt="onStopAudio" delay="0">
                      <p:tgtEl>
                        <p:sldTgt/>
                      </p:tgtEl>
                    </p:cond>
                  </p:endCondLst>
                </p:cTn>
                <p:tgtEl>
                  <p:spTgt spid="13"/>
                </p:tgtEl>
              </p:cMediaNode>
            </p:audio>
            <p:audio>
              <p:cMediaNode vol="80000">
                <p:cTn id="11" fill="hold" display="0">
                  <p:stCondLst>
                    <p:cond delay="indefinite"/>
                  </p:stCondLst>
                  <p:endCondLst>
                    <p:cond evt="onStopAudio" delay="0">
                      <p:tgtEl>
                        <p:sldTgt/>
                      </p:tgtEl>
                    </p:cond>
                  </p:endCondLst>
                </p:cTn>
                <p:tgtEl>
                  <p:spTgt spid="14"/>
                </p:tgtEl>
              </p:cMediaNode>
            </p:audio>
            <p:audio>
              <p:cMediaNode vol="80000">
                <p:cTn id="12" fill="hold" display="0">
                  <p:stCondLst>
                    <p:cond delay="indefinite"/>
                  </p:stCondLst>
                  <p:endCondLst>
                    <p:cond evt="onStopAudio" delay="0">
                      <p:tgtEl>
                        <p:sldTgt/>
                      </p:tgtEl>
                    </p:cond>
                  </p:endCondLst>
                </p:cTn>
                <p:tgtEl>
                  <p:spTgt spid="15"/>
                </p:tgtEl>
              </p:cMediaNode>
            </p:audio>
            <p:audio>
              <p:cMediaNode vol="80000">
                <p:cTn id="13" fill="hold" display="0">
                  <p:stCondLst>
                    <p:cond delay="indefinite"/>
                  </p:stCondLst>
                  <p:endCondLst>
                    <p:cond evt="onStopAudio" delay="0">
                      <p:tgtEl>
                        <p:sldTgt/>
                      </p:tgtEl>
                    </p:cond>
                  </p:endCondLst>
                </p:cTn>
                <p:tgtEl>
                  <p:spTgt spid="16"/>
                </p:tgtEl>
              </p:cMediaNode>
            </p:audio>
            <p:audio>
              <p:cMediaNode vol="80000">
                <p:cTn id="14" fill="hold" display="0">
                  <p:stCondLst>
                    <p:cond delay="indefinite"/>
                  </p:stCondLst>
                  <p:endCondLst>
                    <p:cond evt="onStopAudio" delay="0">
                      <p:tgtEl>
                        <p:sldTgt/>
                      </p:tgtEl>
                    </p:cond>
                  </p:endCondLst>
                </p:cTn>
                <p:tgtEl>
                  <p:spTgt spid="26"/>
                </p:tgtEl>
              </p:cMediaNode>
            </p:audio>
            <p:audio>
              <p:cMediaNode vol="80000">
                <p:cTn id="15" fill="hold" display="0">
                  <p:stCondLst>
                    <p:cond delay="indefinite"/>
                  </p:stCondLst>
                  <p:endCondLst>
                    <p:cond evt="onStopAudio" delay="0">
                      <p:tgtEl>
                        <p:sldTgt/>
                      </p:tgtEl>
                    </p:cond>
                  </p:endCondLst>
                </p:cTn>
                <p:tgtEl>
                  <p:spTgt spid="27"/>
                </p:tgtEl>
              </p:cMediaNode>
            </p:audio>
            <p:audio>
              <p:cMediaNode vol="80000">
                <p:cTn id="16" fill="hold" display="0">
                  <p:stCondLst>
                    <p:cond delay="indefinite"/>
                  </p:stCondLst>
                  <p:endCondLst>
                    <p:cond evt="onStopAudio" delay="0">
                      <p:tgtEl>
                        <p:sldTgt/>
                      </p:tgtEl>
                    </p:cond>
                  </p:endCondLst>
                </p:cTn>
                <p:tgtEl>
                  <p:spTgt spid="28"/>
                </p:tgtEl>
              </p:cMediaNode>
            </p:audio>
            <p:audio>
              <p:cMediaNode vol="80000">
                <p:cTn id="17" fill="hold" display="0">
                  <p:stCondLst>
                    <p:cond delay="indefinite"/>
                  </p:stCondLst>
                  <p:endCondLst>
                    <p:cond evt="onStopAudio" delay="0">
                      <p:tgtEl>
                        <p:sldTgt/>
                      </p:tgtEl>
                    </p:cond>
                  </p:endCondLst>
                </p:cTn>
                <p:tgtEl>
                  <p:spTgt spid="29"/>
                </p:tgtEl>
              </p:cMediaNode>
            </p:audio>
            <p:audio>
              <p:cMediaNode vol="80000">
                <p:cTn id="18" fill="hold" display="0">
                  <p:stCondLst>
                    <p:cond delay="indefinite"/>
                  </p:stCondLst>
                  <p:endCondLst>
                    <p:cond evt="onStopAudio" delay="0">
                      <p:tgtEl>
                        <p:sldTgt/>
                      </p:tgtEl>
                    </p:cond>
                  </p:endCondLst>
                </p:cTn>
                <p:tgtEl>
                  <p:spTgt spid="30"/>
                </p:tgtEl>
              </p:cMediaNode>
            </p:audio>
            <p:audio>
              <p:cMediaNode vol="80000">
                <p:cTn id="19" fill="hold" display="0">
                  <p:stCondLst>
                    <p:cond delay="indefinite"/>
                  </p:stCondLst>
                  <p:endCondLst>
                    <p:cond evt="onStopAudio" delay="0">
                      <p:tgtEl>
                        <p:sldTgt/>
                      </p:tgtEl>
                    </p:cond>
                  </p:endCondLst>
                </p:cTn>
                <p:tgtEl>
                  <p:spTgt spid="31"/>
                </p:tgtEl>
              </p:cMediaNode>
            </p:audio>
            <p:audio>
              <p:cMediaNode vol="80000">
                <p:cTn id="20" fill="hold" display="0">
                  <p:stCondLst>
                    <p:cond delay="indefinite"/>
                  </p:stCondLst>
                  <p:endCondLst>
                    <p:cond evt="onStopAudio" delay="0">
                      <p:tgtEl>
                        <p:sldTgt/>
                      </p:tgtEl>
                    </p:cond>
                  </p:endCondLst>
                </p:cTn>
                <p:tgtEl>
                  <p:spTgt spid="32"/>
                </p:tgtEl>
              </p:cMediaNode>
            </p:audio>
            <p:audio>
              <p:cMediaNode vol="80000">
                <p:cTn id="21" fill="hold" display="0">
                  <p:stCondLst>
                    <p:cond delay="indefinite"/>
                  </p:stCondLst>
                  <p:endCondLst>
                    <p:cond evt="onStopAudio" delay="0">
                      <p:tgtEl>
                        <p:sldTgt/>
                      </p:tgtEl>
                    </p:cond>
                  </p:endCondLst>
                </p:cTn>
                <p:tgtEl>
                  <p:spTgt spid="33"/>
                </p:tgtEl>
              </p:cMediaNode>
            </p:audio>
            <p:audio>
              <p:cMediaNode vol="80000">
                <p:cTn id="22" fill="hold" display="0">
                  <p:stCondLst>
                    <p:cond delay="indefinite"/>
                  </p:stCondLst>
                  <p:endCondLst>
                    <p:cond evt="onStopAudio" delay="0">
                      <p:tgtEl>
                        <p:sldTgt/>
                      </p:tgtEl>
                    </p:cond>
                  </p:endCondLst>
                </p:cTn>
                <p:tgtEl>
                  <p:spTgt spid="34"/>
                </p:tgtEl>
              </p:cMediaNode>
            </p:audio>
            <p:audio>
              <p:cMediaNode vol="80000">
                <p:cTn id="23" fill="hold" display="0">
                  <p:stCondLst>
                    <p:cond delay="indefinite"/>
                  </p:stCondLst>
                  <p:endCondLst>
                    <p:cond evt="onStopAudio" delay="0">
                      <p:tgtEl>
                        <p:sldTgt/>
                      </p:tgtEl>
                    </p:cond>
                  </p:endCondLst>
                </p:cTn>
                <p:tgtEl>
                  <p:spTgt spid="35"/>
                </p:tgtEl>
              </p:cMediaNode>
            </p:audio>
            <p:audio>
              <p:cMediaNode vol="80000">
                <p:cTn id="24" fill="hold" display="0">
                  <p:stCondLst>
                    <p:cond delay="indefinite"/>
                  </p:stCondLst>
                  <p:endCondLst>
                    <p:cond evt="onStopAudio" delay="0">
                      <p:tgtEl>
                        <p:sldTgt/>
                      </p:tgtEl>
                    </p:cond>
                  </p:endCondLst>
                </p:cTn>
                <p:tgtEl>
                  <p:spTgt spid="36"/>
                </p:tgtEl>
              </p:cMediaNode>
            </p:audio>
            <p:audio>
              <p:cMediaNode vol="80000">
                <p:cTn id="25" fill="hold" display="0">
                  <p:stCondLst>
                    <p:cond delay="indefinite"/>
                  </p:stCondLst>
                  <p:endCondLst>
                    <p:cond evt="onStopAudio" delay="0">
                      <p:tgtEl>
                        <p:sldTgt/>
                      </p:tgtEl>
                    </p:cond>
                  </p:endCondLst>
                </p:cTn>
                <p:tgtEl>
                  <p:spTgt spid="37"/>
                </p:tgtEl>
              </p:cMediaNode>
            </p:audio>
            <p:audio>
              <p:cMediaNode vol="80000">
                <p:cTn id="26" fill="hold" display="0">
                  <p:stCondLst>
                    <p:cond delay="indefinite"/>
                  </p:stCondLst>
                  <p:endCondLst>
                    <p:cond evt="onStopAudio" delay="0">
                      <p:tgtEl>
                        <p:sldTgt/>
                      </p:tgtEl>
                    </p:cond>
                  </p:endCondLst>
                </p:cTn>
                <p:tgtEl>
                  <p:spTgt spid="38"/>
                </p:tgtEl>
              </p:cMediaNode>
            </p:audio>
            <p:audio>
              <p:cMediaNode vol="80000">
                <p:cTn id="27" fill="hold" display="0">
                  <p:stCondLst>
                    <p:cond delay="indefinite"/>
                  </p:stCondLst>
                  <p:endCondLst>
                    <p:cond evt="onStopAudio" delay="0">
                      <p:tgtEl>
                        <p:sldTgt/>
                      </p:tgtEl>
                    </p:cond>
                  </p:endCondLst>
                </p:cTn>
                <p:tgtEl>
                  <p:spTgt spid="39"/>
                </p:tgtEl>
              </p:cMediaNode>
            </p:audio>
            <p:audio>
              <p:cMediaNode vol="80000">
                <p:cTn id="28" fill="hold" display="0">
                  <p:stCondLst>
                    <p:cond delay="indefinite"/>
                  </p:stCondLst>
                  <p:endCondLst>
                    <p:cond evt="onStopAudio" delay="0">
                      <p:tgtEl>
                        <p:sldTgt/>
                      </p:tgtEl>
                    </p:cond>
                  </p:endCondLst>
                </p:cTn>
                <p:tgtEl>
                  <p:spTgt spid="40"/>
                </p:tgtEl>
              </p:cMediaNode>
            </p:audio>
            <p:audio>
              <p:cMediaNode vol="80000">
                <p:cTn id="29" fill="hold" display="0">
                  <p:stCondLst>
                    <p:cond delay="indefinite"/>
                  </p:stCondLst>
                  <p:endCondLst>
                    <p:cond evt="onStopAudio" delay="0">
                      <p:tgtEl>
                        <p:sldTgt/>
                      </p:tgtEl>
                    </p:cond>
                  </p:endCondLst>
                </p:cTn>
                <p:tgtEl>
                  <p:spTgt spid="41"/>
                </p:tgtEl>
              </p:cMediaNode>
            </p:audio>
            <p:audio>
              <p:cMediaNode vol="80000">
                <p:cTn id="30" fill="hold" display="0">
                  <p:stCondLst>
                    <p:cond delay="indefinite"/>
                  </p:stCondLst>
                  <p:endCondLst>
                    <p:cond evt="onStopAudio" delay="0">
                      <p:tgtEl>
                        <p:sldTgt/>
                      </p:tgtEl>
                    </p:cond>
                  </p:endCondLst>
                </p:cTn>
                <p:tgtEl>
                  <p:spTgt spid="4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E2B1ED4-BA95-4340-AEF9-542855493736}"/>
              </a:ext>
            </a:extLst>
          </p:cNvPr>
          <p:cNvSpPr>
            <a:spLocks noGrp="1"/>
          </p:cNvSpPr>
          <p:nvPr>
            <p:ph type="sldNum" sz="quarter" idx="12"/>
          </p:nvPr>
        </p:nvSpPr>
        <p:spPr/>
        <p:txBody>
          <a:bodyPr/>
          <a:lstStyle/>
          <a:p>
            <a:fld id="{B220F7FA-8DA1-49A6-8DD1-1525796DC76A}" type="slidenum">
              <a:rPr lang="en-US" smtClean="0"/>
              <a:t>6</a:t>
            </a:fld>
            <a:endParaRPr lang="en-US"/>
          </a:p>
        </p:txBody>
      </p:sp>
      <p:graphicFrame>
        <p:nvGraphicFramePr>
          <p:cNvPr id="4" name="Table 4">
            <a:extLst>
              <a:ext uri="{FF2B5EF4-FFF2-40B4-BE49-F238E27FC236}">
                <a16:creationId xmlns:a16="http://schemas.microsoft.com/office/drawing/2014/main" id="{4E8295AA-DC21-40F4-B8C0-78673FDDF40E}"/>
              </a:ext>
            </a:extLst>
          </p:cNvPr>
          <p:cNvGraphicFramePr>
            <a:graphicFrameLocks noGrp="1"/>
          </p:cNvGraphicFramePr>
          <p:nvPr>
            <p:extLst>
              <p:ext uri="{D42A27DB-BD31-4B8C-83A1-F6EECF244321}">
                <p14:modId xmlns:p14="http://schemas.microsoft.com/office/powerpoint/2010/main" val="133115928"/>
              </p:ext>
            </p:extLst>
          </p:nvPr>
        </p:nvGraphicFramePr>
        <p:xfrm>
          <a:off x="0" y="11743"/>
          <a:ext cx="12192001" cy="6871657"/>
        </p:xfrm>
        <a:graphic>
          <a:graphicData uri="http://schemas.openxmlformats.org/drawingml/2006/table">
            <a:tbl>
              <a:tblPr bandRow="1">
                <a:tableStyleId>{5C22544A-7EE6-4342-B048-85BDC9FD1C3A}</a:tableStyleId>
              </a:tblPr>
              <a:tblGrid>
                <a:gridCol w="3585029">
                  <a:extLst>
                    <a:ext uri="{9D8B030D-6E8A-4147-A177-3AD203B41FA5}">
                      <a16:colId xmlns:a16="http://schemas.microsoft.com/office/drawing/2014/main" val="3210751219"/>
                    </a:ext>
                  </a:extLst>
                </a:gridCol>
                <a:gridCol w="3330122">
                  <a:extLst>
                    <a:ext uri="{9D8B030D-6E8A-4147-A177-3AD203B41FA5}">
                      <a16:colId xmlns:a16="http://schemas.microsoft.com/office/drawing/2014/main" val="4214339638"/>
                    </a:ext>
                  </a:extLst>
                </a:gridCol>
                <a:gridCol w="1758950">
                  <a:extLst>
                    <a:ext uri="{9D8B030D-6E8A-4147-A177-3AD203B41FA5}">
                      <a16:colId xmlns:a16="http://schemas.microsoft.com/office/drawing/2014/main" val="3877636730"/>
                    </a:ext>
                  </a:extLst>
                </a:gridCol>
                <a:gridCol w="1758950">
                  <a:extLst>
                    <a:ext uri="{9D8B030D-6E8A-4147-A177-3AD203B41FA5}">
                      <a16:colId xmlns:a16="http://schemas.microsoft.com/office/drawing/2014/main" val="1319422843"/>
                    </a:ext>
                  </a:extLst>
                </a:gridCol>
                <a:gridCol w="1758950">
                  <a:extLst>
                    <a:ext uri="{9D8B030D-6E8A-4147-A177-3AD203B41FA5}">
                      <a16:colId xmlns:a16="http://schemas.microsoft.com/office/drawing/2014/main" val="691965705"/>
                    </a:ext>
                  </a:extLst>
                </a:gridCol>
              </a:tblGrid>
              <a:tr h="775657">
                <a:tc gridSpan="2">
                  <a:txBody>
                    <a:bodyPr/>
                    <a:lstStyle/>
                    <a:p>
                      <a:pPr algn="l"/>
                      <a:r>
                        <a:rPr lang="en-US" sz="2800" b="1" dirty="0"/>
                        <a:t>Idle | Mics 1-2</a:t>
                      </a:r>
                      <a:endParaRPr lang="en-IL" sz="2800" b="1" dirty="0"/>
                    </a:p>
                  </a:txBody>
                  <a:tcPr anchor="ctr">
                    <a:solidFill>
                      <a:srgbClr val="E9EBF5"/>
                    </a:solidFill>
                  </a:tcPr>
                </a:tc>
                <a:tc hMerge="1">
                  <a:txBody>
                    <a:bodyPr/>
                    <a:lstStyle/>
                    <a:p>
                      <a:endParaRPr lang="en-IL" i="1" dirty="0"/>
                    </a:p>
                  </a:txBody>
                  <a:tcPr/>
                </a:tc>
                <a:tc>
                  <a:txBody>
                    <a:bodyPr/>
                    <a:lstStyle/>
                    <a:p>
                      <a:pPr algn="ctr"/>
                      <a:r>
                        <a:rPr lang="en-US" b="1" dirty="0"/>
                        <a:t>Driver Voice</a:t>
                      </a:r>
                      <a:endParaRPr lang="en-IL" b="1" dirty="0"/>
                    </a:p>
                  </a:txBody>
                  <a:tcPr anchor="ctr">
                    <a:solidFill>
                      <a:srgbClr val="E9EBF5"/>
                    </a:solidFill>
                  </a:tcPr>
                </a:tc>
                <a:tc>
                  <a:txBody>
                    <a:bodyPr/>
                    <a:lstStyle/>
                    <a:p>
                      <a:pPr algn="ctr"/>
                      <a:r>
                        <a:rPr lang="en-US" b="1" dirty="0"/>
                        <a:t>Passenger Voice</a:t>
                      </a:r>
                      <a:endParaRPr lang="en-IL" b="1" dirty="0"/>
                    </a:p>
                  </a:txBody>
                  <a:tcPr anchor="ctr">
                    <a:solidFill>
                      <a:srgbClr val="E9EBF5"/>
                    </a:solidFill>
                  </a:tcPr>
                </a:tc>
                <a:tc>
                  <a:txBody>
                    <a:bodyPr/>
                    <a:lstStyle/>
                    <a:p>
                      <a:pPr algn="ctr"/>
                      <a:r>
                        <a:rPr lang="en-US" b="1" dirty="0"/>
                        <a:t>Driver</a:t>
                      </a:r>
                    </a:p>
                    <a:p>
                      <a:pPr algn="ctr"/>
                      <a:r>
                        <a:rPr lang="en-US" b="1" dirty="0"/>
                        <a:t>+ Passenger</a:t>
                      </a:r>
                      <a:endParaRPr lang="en-IL" b="1" dirty="0"/>
                    </a:p>
                  </a:txBody>
                  <a:tcPr anchor="ctr">
                    <a:solidFill>
                      <a:srgbClr val="E9EBF5"/>
                    </a:solidFill>
                  </a:tcPr>
                </a:tc>
                <a:extLst>
                  <a:ext uri="{0D108BD9-81ED-4DB2-BD59-A6C34878D82A}">
                    <a16:rowId xmlns:a16="http://schemas.microsoft.com/office/drawing/2014/main" val="1059964053"/>
                  </a:ext>
                </a:extLst>
              </a:tr>
              <a:tr h="868680">
                <a:tc rowSpan="2">
                  <a:txBody>
                    <a:bodyPr/>
                    <a:lstStyle/>
                    <a:p>
                      <a:pPr algn="ctr"/>
                      <a:r>
                        <a:rPr lang="en-US" b="1" dirty="0"/>
                        <a:t>Driver Mic Only</a:t>
                      </a:r>
                      <a:endParaRPr lang="en-IL" b="1" dirty="0"/>
                    </a:p>
                  </a:txBody>
                  <a:tcPr/>
                </a:tc>
                <a:tc>
                  <a:txBody>
                    <a:bodyPr/>
                    <a:lstStyle/>
                    <a:p>
                      <a:r>
                        <a:rPr lang="en-US" i="1" dirty="0"/>
                        <a:t>Mic 1 only</a:t>
                      </a:r>
                    </a:p>
                    <a:p>
                      <a:r>
                        <a:rPr lang="en-US" i="1" dirty="0"/>
                        <a:t>Raw Audio</a:t>
                      </a:r>
                      <a:endParaRPr lang="en-IL" i="1" dirty="0"/>
                    </a:p>
                  </a:txBody>
                  <a:tcPr/>
                </a:tc>
                <a:tc>
                  <a:txBody>
                    <a:bodyPr/>
                    <a:lstStyle/>
                    <a:p>
                      <a:endParaRPr lang="en-IL" dirty="0"/>
                    </a:p>
                  </a:txBody>
                  <a:tcPr/>
                </a:tc>
                <a:tc>
                  <a:txBody>
                    <a:bodyPr/>
                    <a:lstStyle/>
                    <a:p>
                      <a:endParaRPr lang="en-IL" dirty="0"/>
                    </a:p>
                  </a:txBody>
                  <a:tcPr/>
                </a:tc>
                <a:tc>
                  <a:txBody>
                    <a:bodyPr/>
                    <a:lstStyle/>
                    <a:p>
                      <a:endParaRPr lang="en-IL" dirty="0"/>
                    </a:p>
                  </a:txBody>
                  <a:tcPr/>
                </a:tc>
                <a:extLst>
                  <a:ext uri="{0D108BD9-81ED-4DB2-BD59-A6C34878D82A}">
                    <a16:rowId xmlns:a16="http://schemas.microsoft.com/office/drawing/2014/main" val="3759375526"/>
                  </a:ext>
                </a:extLst>
              </a:tr>
              <a:tr h="868680">
                <a:tc vMerge="1">
                  <a:txBody>
                    <a:bodyPr/>
                    <a:lstStyle/>
                    <a:p>
                      <a:endParaRPr lang="en-IL" dirty="0"/>
                    </a:p>
                  </a:txBody>
                  <a:tcPr/>
                </a:tc>
                <a:tc>
                  <a:txBody>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lang="en-US" i="1" dirty="0"/>
                        <a:t>Mic 1 only</a:t>
                      </a:r>
                    </a:p>
                    <a:p>
                      <a:pPr marL="0" marR="0" lvl="0" indent="0" algn="l" defTabSz="914411" rtl="0" eaLnBrk="1" fontAlgn="auto" latinLnBrk="0" hangingPunct="1">
                        <a:lnSpc>
                          <a:spcPct val="100000"/>
                        </a:lnSpc>
                        <a:spcBef>
                          <a:spcPts val="0"/>
                        </a:spcBef>
                        <a:spcAft>
                          <a:spcPts val="0"/>
                        </a:spcAft>
                        <a:buClrTx/>
                        <a:buSzTx/>
                        <a:buFontTx/>
                        <a:buNone/>
                        <a:tabLst/>
                        <a:defRPr/>
                      </a:pPr>
                      <a:r>
                        <a:rPr lang="en-US" i="1" dirty="0"/>
                        <a:t>w/ Alango EC+NR</a:t>
                      </a:r>
                      <a:endParaRPr lang="en-IL" i="1" dirty="0"/>
                    </a:p>
                  </a:txBody>
                  <a:tcPr/>
                </a:tc>
                <a:tc>
                  <a:txBody>
                    <a:bodyPr/>
                    <a:lstStyle/>
                    <a:p>
                      <a:endParaRPr lang="en-IL" dirty="0"/>
                    </a:p>
                  </a:txBody>
                  <a:tcPr/>
                </a:tc>
                <a:tc>
                  <a:txBody>
                    <a:bodyPr/>
                    <a:lstStyle/>
                    <a:p>
                      <a:endParaRPr lang="en-IL" dirty="0"/>
                    </a:p>
                  </a:txBody>
                  <a:tcPr/>
                </a:tc>
                <a:tc>
                  <a:txBody>
                    <a:bodyPr/>
                    <a:lstStyle/>
                    <a:p>
                      <a:endParaRPr lang="en-IL" dirty="0"/>
                    </a:p>
                  </a:txBody>
                  <a:tcPr/>
                </a:tc>
                <a:extLst>
                  <a:ext uri="{0D108BD9-81ED-4DB2-BD59-A6C34878D82A}">
                    <a16:rowId xmlns:a16="http://schemas.microsoft.com/office/drawing/2014/main" val="1238245493"/>
                  </a:ext>
                </a:extLst>
              </a:tr>
              <a:tr h="868680">
                <a:tc rowSpan="2">
                  <a:txBody>
                    <a:bodyPr/>
                    <a:lstStyle/>
                    <a:p>
                      <a:pPr marL="0" marR="0" lvl="0" indent="0" algn="ctr" defTabSz="914411" rtl="0" eaLnBrk="1" fontAlgn="auto" latinLnBrk="0" hangingPunct="1">
                        <a:lnSpc>
                          <a:spcPct val="100000"/>
                        </a:lnSpc>
                        <a:spcBef>
                          <a:spcPts val="0"/>
                        </a:spcBef>
                        <a:spcAft>
                          <a:spcPts val="0"/>
                        </a:spcAft>
                        <a:buClrTx/>
                        <a:buSzTx/>
                        <a:buFontTx/>
                        <a:buNone/>
                        <a:tabLst/>
                        <a:defRPr/>
                      </a:pPr>
                      <a:r>
                        <a:rPr lang="en-US" b="1" dirty="0"/>
                        <a:t>Passenger Mic Only</a:t>
                      </a:r>
                      <a:endParaRPr lang="en-IL" b="1" dirty="0"/>
                    </a:p>
                  </a:txBody>
                  <a:tcPr/>
                </a:tc>
                <a:tc>
                  <a:txBody>
                    <a:bodyPr/>
                    <a:lstStyle/>
                    <a:p>
                      <a:r>
                        <a:rPr lang="en-US" i="1" dirty="0"/>
                        <a:t>Mic 2 only</a:t>
                      </a:r>
                    </a:p>
                    <a:p>
                      <a:r>
                        <a:rPr lang="en-US" i="1" dirty="0"/>
                        <a:t>Raw Audio</a:t>
                      </a:r>
                      <a:endParaRPr lang="en-IL" i="1" dirty="0"/>
                    </a:p>
                  </a:txBody>
                  <a:tcPr/>
                </a:tc>
                <a:tc>
                  <a:txBody>
                    <a:bodyPr/>
                    <a:lstStyle/>
                    <a:p>
                      <a:endParaRPr lang="en-IL" dirty="0"/>
                    </a:p>
                  </a:txBody>
                  <a:tcPr/>
                </a:tc>
                <a:tc>
                  <a:txBody>
                    <a:bodyPr/>
                    <a:lstStyle/>
                    <a:p>
                      <a:endParaRPr lang="en-IL" dirty="0"/>
                    </a:p>
                  </a:txBody>
                  <a:tcPr/>
                </a:tc>
                <a:tc>
                  <a:txBody>
                    <a:bodyPr/>
                    <a:lstStyle/>
                    <a:p>
                      <a:endParaRPr lang="en-IL" dirty="0"/>
                    </a:p>
                  </a:txBody>
                  <a:tcPr/>
                </a:tc>
                <a:extLst>
                  <a:ext uri="{0D108BD9-81ED-4DB2-BD59-A6C34878D82A}">
                    <a16:rowId xmlns:a16="http://schemas.microsoft.com/office/drawing/2014/main" val="487957788"/>
                  </a:ext>
                </a:extLst>
              </a:tr>
              <a:tr h="868680">
                <a:tc vMerge="1">
                  <a:txBody>
                    <a:bodyPr/>
                    <a:lstStyle/>
                    <a:p>
                      <a:endParaRPr lang="en-IL" dirty="0"/>
                    </a:p>
                  </a:txBody>
                  <a:tcPr/>
                </a:tc>
                <a:tc>
                  <a:txBody>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lang="en-US" i="1" dirty="0"/>
                        <a:t>Mic 2 only</a:t>
                      </a:r>
                    </a:p>
                    <a:p>
                      <a:pPr marL="0" marR="0" lvl="0" indent="0" algn="l" defTabSz="914411" rtl="0" eaLnBrk="1" fontAlgn="auto" latinLnBrk="0" hangingPunct="1">
                        <a:lnSpc>
                          <a:spcPct val="100000"/>
                        </a:lnSpc>
                        <a:spcBef>
                          <a:spcPts val="0"/>
                        </a:spcBef>
                        <a:spcAft>
                          <a:spcPts val="0"/>
                        </a:spcAft>
                        <a:buClrTx/>
                        <a:buSzTx/>
                        <a:buFontTx/>
                        <a:buNone/>
                        <a:tabLst/>
                        <a:defRPr/>
                      </a:pPr>
                      <a:r>
                        <a:rPr lang="en-US" i="1" dirty="0"/>
                        <a:t>w/ Alango EC+NR</a:t>
                      </a:r>
                      <a:endParaRPr lang="en-IL" i="1" dirty="0"/>
                    </a:p>
                  </a:txBody>
                  <a:tcPr/>
                </a:tc>
                <a:tc>
                  <a:txBody>
                    <a:bodyPr/>
                    <a:lstStyle/>
                    <a:p>
                      <a:endParaRPr lang="en-IL" dirty="0"/>
                    </a:p>
                  </a:txBody>
                  <a:tcPr/>
                </a:tc>
                <a:tc>
                  <a:txBody>
                    <a:bodyPr/>
                    <a:lstStyle/>
                    <a:p>
                      <a:endParaRPr lang="en-IL" dirty="0"/>
                    </a:p>
                  </a:txBody>
                  <a:tcPr/>
                </a:tc>
                <a:tc>
                  <a:txBody>
                    <a:bodyPr/>
                    <a:lstStyle/>
                    <a:p>
                      <a:endParaRPr lang="en-IL" dirty="0"/>
                    </a:p>
                  </a:txBody>
                  <a:tcPr/>
                </a:tc>
                <a:extLst>
                  <a:ext uri="{0D108BD9-81ED-4DB2-BD59-A6C34878D82A}">
                    <a16:rowId xmlns:a16="http://schemas.microsoft.com/office/drawing/2014/main" val="4212665553"/>
                  </a:ext>
                </a:extLst>
              </a:tr>
              <a:tr h="868680">
                <a:tc rowSpan="3">
                  <a:txBody>
                    <a:bodyPr/>
                    <a:lstStyle/>
                    <a:p>
                      <a:pPr marL="0" marR="0" lvl="0" indent="0" algn="ctr" defTabSz="914411" rtl="0" eaLnBrk="1" fontAlgn="auto" latinLnBrk="0" hangingPunct="1">
                        <a:lnSpc>
                          <a:spcPct val="100000"/>
                        </a:lnSpc>
                        <a:spcBef>
                          <a:spcPts val="0"/>
                        </a:spcBef>
                        <a:spcAft>
                          <a:spcPts val="0"/>
                        </a:spcAft>
                        <a:buClrTx/>
                        <a:buSzTx/>
                        <a:buFontTx/>
                        <a:buNone/>
                        <a:tabLst/>
                        <a:defRPr/>
                      </a:pPr>
                      <a:endParaRPr lang="en-US" b="1" dirty="0"/>
                    </a:p>
                    <a:p>
                      <a:pPr marL="0" marR="0" lvl="0" indent="0" algn="ctr" defTabSz="914411" rtl="0" eaLnBrk="1" fontAlgn="auto" latinLnBrk="0" hangingPunct="1">
                        <a:lnSpc>
                          <a:spcPct val="100000"/>
                        </a:lnSpc>
                        <a:spcBef>
                          <a:spcPts val="0"/>
                        </a:spcBef>
                        <a:spcAft>
                          <a:spcPts val="0"/>
                        </a:spcAft>
                        <a:buClrTx/>
                        <a:buSzTx/>
                        <a:buFontTx/>
                        <a:buNone/>
                        <a:tabLst/>
                        <a:defRPr/>
                      </a:pPr>
                      <a:r>
                        <a:rPr lang="en-US" b="1" dirty="0"/>
                        <a:t>Dual Mic Driver + Passenger</a:t>
                      </a:r>
                      <a:endParaRPr lang="en-IL" b="1" dirty="0"/>
                    </a:p>
                  </a:txBody>
                  <a:tcPr>
                    <a:solidFill>
                      <a:schemeClr val="accent2">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prstClr val="black"/>
                          </a:solidFill>
                          <a:effectLst/>
                          <a:uLnTx/>
                          <a:uFillTx/>
                          <a:latin typeface="+mn-lt"/>
                          <a:ea typeface="+mn-ea"/>
                          <a:cs typeface="+mn-cs"/>
                        </a:rPr>
                        <a:t>Simple sum</a:t>
                      </a:r>
                      <a:r>
                        <a:rPr kumimoji="0" lang="en-US" sz="1300" b="0" i="1" u="none" strike="noStrike" kern="1200" cap="none" spc="0" normalizeH="0" baseline="0" noProof="0" dirty="0">
                          <a:ln>
                            <a:noFill/>
                          </a:ln>
                          <a:solidFill>
                            <a:prstClr val="black"/>
                          </a:solidFill>
                          <a:effectLst/>
                          <a:uLnTx/>
                          <a:uFillTx/>
                          <a:latin typeface="+mn-lt"/>
                          <a:ea typeface="+mn-ea"/>
                          <a:cs typeface="+mn-cs"/>
                        </a:rPr>
                        <a:t> of post-ECNR signals (averaging) results in attenuation of both voices by -6dB (provided for comparison to Intelligent Mixer output)</a:t>
                      </a:r>
                      <a:endParaRPr kumimoji="0" lang="en-IL" sz="1300" b="0" i="1" u="none" strike="noStrike" kern="1200" cap="none" spc="0" normalizeH="0" baseline="0" noProof="0" dirty="0">
                        <a:ln>
                          <a:noFill/>
                        </a:ln>
                        <a:solidFill>
                          <a:prstClr val="black"/>
                        </a:solidFill>
                        <a:effectLst/>
                        <a:uLnTx/>
                        <a:uFillTx/>
                        <a:latin typeface="+mn-lt"/>
                        <a:ea typeface="+mn-ea"/>
                        <a:cs typeface="+mn-cs"/>
                      </a:endParaRPr>
                    </a:p>
                  </a:txBody>
                  <a:tcPr>
                    <a:solidFill>
                      <a:schemeClr val="accent4">
                        <a:lumMod val="20000"/>
                        <a:lumOff val="80000"/>
                      </a:schemeClr>
                    </a:solidFill>
                  </a:tcPr>
                </a:tc>
                <a:tc>
                  <a:txBody>
                    <a:bodyPr/>
                    <a:lstStyle/>
                    <a:p>
                      <a:endParaRPr lang="en-IL" dirty="0"/>
                    </a:p>
                  </a:txBody>
                  <a:tcPr>
                    <a:solidFill>
                      <a:schemeClr val="accent4">
                        <a:lumMod val="20000"/>
                        <a:lumOff val="80000"/>
                      </a:schemeClr>
                    </a:solidFill>
                  </a:tcPr>
                </a:tc>
                <a:tc>
                  <a:txBody>
                    <a:bodyPr/>
                    <a:lstStyle/>
                    <a:p>
                      <a:endParaRPr lang="en-IL" dirty="0"/>
                    </a:p>
                  </a:txBody>
                  <a:tcPr>
                    <a:solidFill>
                      <a:schemeClr val="accent4">
                        <a:lumMod val="20000"/>
                        <a:lumOff val="80000"/>
                      </a:schemeClr>
                    </a:solidFill>
                  </a:tcPr>
                </a:tc>
                <a:tc>
                  <a:txBody>
                    <a:bodyPr/>
                    <a:lstStyle/>
                    <a:p>
                      <a:endParaRPr lang="en-IL" dirty="0"/>
                    </a:p>
                  </a:txBody>
                  <a:tcPr>
                    <a:solidFill>
                      <a:schemeClr val="accent4">
                        <a:lumMod val="20000"/>
                        <a:lumOff val="80000"/>
                      </a:schemeClr>
                    </a:solidFill>
                  </a:tcPr>
                </a:tc>
                <a:extLst>
                  <a:ext uri="{0D108BD9-81ED-4DB2-BD59-A6C34878D82A}">
                    <a16:rowId xmlns:a16="http://schemas.microsoft.com/office/drawing/2014/main" val="786636084"/>
                  </a:ext>
                </a:extLst>
              </a:tr>
              <a:tr h="868680">
                <a:tc vMerge="1">
                  <a:txBody>
                    <a:bodyPr/>
                    <a:lstStyle/>
                    <a:p>
                      <a:endParaRPr lang="en-IL"/>
                    </a:p>
                  </a:txBody>
                  <a:tcPr/>
                </a:tc>
                <a:tc>
                  <a:txBody>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lang="en-US" b="1" dirty="0"/>
                        <a:t>Intelligent Mixing mode (IMT): </a:t>
                      </a:r>
                      <a:r>
                        <a:rPr lang="en-US" b="0" dirty="0"/>
                        <a:t>both voices are enhanced</a:t>
                      </a:r>
                    </a:p>
                  </a:txBody>
                  <a:tcPr>
                    <a:solidFill>
                      <a:schemeClr val="accent2">
                        <a:lumMod val="40000"/>
                        <a:lumOff val="60000"/>
                      </a:schemeClr>
                    </a:solidFill>
                  </a:tcPr>
                </a:tc>
                <a:tc>
                  <a:txBody>
                    <a:bodyPr/>
                    <a:lstStyle/>
                    <a:p>
                      <a:endParaRPr lang="en-IL" dirty="0"/>
                    </a:p>
                  </a:txBody>
                  <a:tcPr>
                    <a:solidFill>
                      <a:schemeClr val="accent2">
                        <a:lumMod val="40000"/>
                        <a:lumOff val="60000"/>
                      </a:schemeClr>
                    </a:solidFill>
                  </a:tcPr>
                </a:tc>
                <a:tc>
                  <a:txBody>
                    <a:bodyPr/>
                    <a:lstStyle/>
                    <a:p>
                      <a:endParaRPr lang="en-IL" dirty="0"/>
                    </a:p>
                  </a:txBody>
                  <a:tcPr>
                    <a:solidFill>
                      <a:schemeClr val="accent2">
                        <a:lumMod val="40000"/>
                        <a:lumOff val="60000"/>
                      </a:schemeClr>
                    </a:solidFill>
                  </a:tcPr>
                </a:tc>
                <a:tc>
                  <a:txBody>
                    <a:bodyPr/>
                    <a:lstStyle/>
                    <a:p>
                      <a:endParaRPr lang="en-IL" dirty="0"/>
                    </a:p>
                  </a:txBody>
                  <a:tcPr>
                    <a:solidFill>
                      <a:schemeClr val="accent2">
                        <a:lumMod val="40000"/>
                        <a:lumOff val="60000"/>
                      </a:schemeClr>
                    </a:solidFill>
                  </a:tcPr>
                </a:tc>
                <a:extLst>
                  <a:ext uri="{0D108BD9-81ED-4DB2-BD59-A6C34878D82A}">
                    <a16:rowId xmlns:a16="http://schemas.microsoft.com/office/drawing/2014/main" val="536009738"/>
                  </a:ext>
                </a:extLst>
              </a:tr>
              <a:tr h="868680">
                <a:tc vMerge="1">
                  <a:txBody>
                    <a:bodyPr/>
                    <a:lstStyle/>
                    <a:p>
                      <a:endParaRPr lang="en-IL" dirty="0"/>
                    </a:p>
                  </a:txBody>
                  <a:tcPr/>
                </a:tc>
                <a:tc>
                  <a:txBody>
                    <a:bodyPr/>
                    <a:lstStyle/>
                    <a:p>
                      <a:r>
                        <a:rPr lang="en-US" b="1" dirty="0"/>
                        <a:t>Passenger rejection mode (SST): </a:t>
                      </a:r>
                      <a:r>
                        <a:rPr lang="en-US" dirty="0"/>
                        <a:t>driver’s voice is preserved</a:t>
                      </a:r>
                      <a:endParaRPr lang="en-IL" dirty="0"/>
                    </a:p>
                  </a:txBody>
                  <a:tcPr>
                    <a:solidFill>
                      <a:schemeClr val="accent2">
                        <a:lumMod val="40000"/>
                        <a:lumOff val="60000"/>
                      </a:schemeClr>
                    </a:solidFill>
                  </a:tcPr>
                </a:tc>
                <a:tc>
                  <a:txBody>
                    <a:bodyPr/>
                    <a:lstStyle/>
                    <a:p>
                      <a:endParaRPr lang="en-IL" dirty="0"/>
                    </a:p>
                  </a:txBody>
                  <a:tcPr>
                    <a:solidFill>
                      <a:schemeClr val="accent2">
                        <a:lumMod val="40000"/>
                        <a:lumOff val="60000"/>
                      </a:schemeClr>
                    </a:solidFill>
                  </a:tcPr>
                </a:tc>
                <a:tc>
                  <a:txBody>
                    <a:bodyPr/>
                    <a:lstStyle/>
                    <a:p>
                      <a:endParaRPr lang="en-IL" dirty="0"/>
                    </a:p>
                  </a:txBody>
                  <a:tcPr>
                    <a:solidFill>
                      <a:schemeClr val="accent2">
                        <a:lumMod val="40000"/>
                        <a:lumOff val="60000"/>
                      </a:schemeClr>
                    </a:solidFill>
                  </a:tcPr>
                </a:tc>
                <a:tc>
                  <a:txBody>
                    <a:bodyPr/>
                    <a:lstStyle/>
                    <a:p>
                      <a:endParaRPr lang="en-IL" dirty="0"/>
                    </a:p>
                  </a:txBody>
                  <a:tcPr>
                    <a:solidFill>
                      <a:schemeClr val="accent2">
                        <a:lumMod val="40000"/>
                        <a:lumOff val="60000"/>
                      </a:schemeClr>
                    </a:solidFill>
                  </a:tcPr>
                </a:tc>
                <a:extLst>
                  <a:ext uri="{0D108BD9-81ED-4DB2-BD59-A6C34878D82A}">
                    <a16:rowId xmlns:a16="http://schemas.microsoft.com/office/drawing/2014/main" val="3235097166"/>
                  </a:ext>
                </a:extLst>
              </a:tr>
            </a:tbl>
          </a:graphicData>
        </a:graphic>
      </p:graphicFrame>
      <p:pic>
        <p:nvPicPr>
          <p:cNvPr id="21" name="Picture 20" descr="A screen shot of a computer&#10;&#10;Description automatically generated">
            <a:extLst>
              <a:ext uri="{FF2B5EF4-FFF2-40B4-BE49-F238E27FC236}">
                <a16:creationId xmlns:a16="http://schemas.microsoft.com/office/drawing/2014/main" id="{A92BA545-4E1B-4750-BB38-0AC831F3D6E2}"/>
              </a:ext>
            </a:extLst>
          </p:cNvPr>
          <p:cNvPicPr>
            <a:picLocks noChangeAspect="1"/>
          </p:cNvPicPr>
          <p:nvPr/>
        </p:nvPicPr>
        <p:blipFill rotWithShape="1">
          <a:blip r:embed="rId44">
            <a:extLst>
              <a:ext uri="{28A0092B-C50C-407E-A947-70E740481C1C}">
                <a14:useLocalDpi xmlns:a14="http://schemas.microsoft.com/office/drawing/2010/main" val="0"/>
              </a:ext>
            </a:extLst>
          </a:blip>
          <a:srcRect l="1304" r="56968"/>
          <a:stretch/>
        </p:blipFill>
        <p:spPr>
          <a:xfrm>
            <a:off x="6908795" y="5147788"/>
            <a:ext cx="5283205" cy="777240"/>
          </a:xfrm>
          <a:prstGeom prst="rect">
            <a:avLst/>
          </a:prstGeom>
        </p:spPr>
      </p:pic>
      <p:pic>
        <p:nvPicPr>
          <p:cNvPr id="42" name="Picture 41" descr="A screen shot of a computer&#10;&#10;Description automatically generated">
            <a:extLst>
              <a:ext uri="{FF2B5EF4-FFF2-40B4-BE49-F238E27FC236}">
                <a16:creationId xmlns:a16="http://schemas.microsoft.com/office/drawing/2014/main" id="{F063C90F-355E-4CB2-846F-02B3E5617CE2}"/>
              </a:ext>
            </a:extLst>
          </p:cNvPr>
          <p:cNvPicPr>
            <a:picLocks noChangeAspect="1"/>
          </p:cNvPicPr>
          <p:nvPr/>
        </p:nvPicPr>
        <p:blipFill rotWithShape="1">
          <a:blip r:embed="rId45">
            <a:extLst>
              <a:ext uri="{28A0092B-C50C-407E-A947-70E740481C1C}">
                <a14:useLocalDpi xmlns:a14="http://schemas.microsoft.com/office/drawing/2010/main" val="0"/>
              </a:ext>
            </a:extLst>
          </a:blip>
          <a:srcRect l="1304" r="56968"/>
          <a:stretch/>
        </p:blipFill>
        <p:spPr>
          <a:xfrm>
            <a:off x="6908797" y="4282550"/>
            <a:ext cx="5283203" cy="777240"/>
          </a:xfrm>
          <a:prstGeom prst="rect">
            <a:avLst/>
          </a:prstGeom>
        </p:spPr>
      </p:pic>
      <p:pic>
        <p:nvPicPr>
          <p:cNvPr id="50" name="Picture 49" descr="A screen shot of a computer&#10;&#10;Description automatically generated">
            <a:extLst>
              <a:ext uri="{FF2B5EF4-FFF2-40B4-BE49-F238E27FC236}">
                <a16:creationId xmlns:a16="http://schemas.microsoft.com/office/drawing/2014/main" id="{A4837AFC-0D70-4A1F-B8B6-50ED667A095A}"/>
              </a:ext>
            </a:extLst>
          </p:cNvPr>
          <p:cNvPicPr>
            <a:picLocks noChangeAspect="1"/>
          </p:cNvPicPr>
          <p:nvPr/>
        </p:nvPicPr>
        <p:blipFill rotWithShape="1">
          <a:blip r:embed="rId46">
            <a:extLst>
              <a:ext uri="{28A0092B-C50C-407E-A947-70E740481C1C}">
                <a14:useLocalDpi xmlns:a14="http://schemas.microsoft.com/office/drawing/2010/main" val="0"/>
              </a:ext>
            </a:extLst>
          </a:blip>
          <a:srcRect l="1304" r="56968"/>
          <a:stretch/>
        </p:blipFill>
        <p:spPr>
          <a:xfrm>
            <a:off x="6908795" y="6013026"/>
            <a:ext cx="5283205" cy="777240"/>
          </a:xfrm>
          <a:prstGeom prst="rect">
            <a:avLst/>
          </a:prstGeom>
        </p:spPr>
      </p:pic>
      <p:pic>
        <p:nvPicPr>
          <p:cNvPr id="54" name="Picture 53" descr="A screen shot of a computer&#10;&#10;Description automatically generated">
            <a:extLst>
              <a:ext uri="{FF2B5EF4-FFF2-40B4-BE49-F238E27FC236}">
                <a16:creationId xmlns:a16="http://schemas.microsoft.com/office/drawing/2014/main" id="{81CCAFEB-B77F-475E-B3DA-295C680809C7}"/>
              </a:ext>
            </a:extLst>
          </p:cNvPr>
          <p:cNvPicPr>
            <a:picLocks noChangeAspect="1"/>
          </p:cNvPicPr>
          <p:nvPr/>
        </p:nvPicPr>
        <p:blipFill rotWithShape="1">
          <a:blip r:embed="rId47">
            <a:extLst>
              <a:ext uri="{28A0092B-C50C-407E-A947-70E740481C1C}">
                <a14:useLocalDpi xmlns:a14="http://schemas.microsoft.com/office/drawing/2010/main" val="0"/>
              </a:ext>
            </a:extLst>
          </a:blip>
          <a:srcRect l="1304" r="56968"/>
          <a:stretch/>
        </p:blipFill>
        <p:spPr>
          <a:xfrm>
            <a:off x="6908799" y="1686836"/>
            <a:ext cx="5283201" cy="777240"/>
          </a:xfrm>
          <a:prstGeom prst="rect">
            <a:avLst/>
          </a:prstGeom>
        </p:spPr>
      </p:pic>
      <p:pic>
        <p:nvPicPr>
          <p:cNvPr id="56" name="Picture 55" descr="A screen shot of a computer&#10;&#10;Description automatically generated">
            <a:extLst>
              <a:ext uri="{FF2B5EF4-FFF2-40B4-BE49-F238E27FC236}">
                <a16:creationId xmlns:a16="http://schemas.microsoft.com/office/drawing/2014/main" id="{3D2BCF21-1BF5-46B3-99E7-4E139E578B9C}"/>
              </a:ext>
            </a:extLst>
          </p:cNvPr>
          <p:cNvPicPr>
            <a:picLocks noChangeAspect="1"/>
          </p:cNvPicPr>
          <p:nvPr/>
        </p:nvPicPr>
        <p:blipFill rotWithShape="1">
          <a:blip r:embed="rId48">
            <a:extLst>
              <a:ext uri="{28A0092B-C50C-407E-A947-70E740481C1C}">
                <a14:useLocalDpi xmlns:a14="http://schemas.microsoft.com/office/drawing/2010/main" val="0"/>
              </a:ext>
            </a:extLst>
          </a:blip>
          <a:srcRect l="1304" r="56968"/>
          <a:stretch/>
        </p:blipFill>
        <p:spPr>
          <a:xfrm>
            <a:off x="6908797" y="3417312"/>
            <a:ext cx="5283203" cy="777240"/>
          </a:xfrm>
          <a:prstGeom prst="rect">
            <a:avLst/>
          </a:prstGeom>
        </p:spPr>
      </p:pic>
      <p:pic>
        <p:nvPicPr>
          <p:cNvPr id="58" name="Picture 57" descr="A close up of a screen&#10;&#10;Description automatically generated">
            <a:extLst>
              <a:ext uri="{FF2B5EF4-FFF2-40B4-BE49-F238E27FC236}">
                <a16:creationId xmlns:a16="http://schemas.microsoft.com/office/drawing/2014/main" id="{64F2AC0D-4308-4F18-B4A8-27181BD59955}"/>
              </a:ext>
            </a:extLst>
          </p:cNvPr>
          <p:cNvPicPr>
            <a:picLocks noChangeAspect="1"/>
          </p:cNvPicPr>
          <p:nvPr/>
        </p:nvPicPr>
        <p:blipFill rotWithShape="1">
          <a:blip r:embed="rId49">
            <a:extLst>
              <a:ext uri="{28A0092B-C50C-407E-A947-70E740481C1C}">
                <a14:useLocalDpi xmlns:a14="http://schemas.microsoft.com/office/drawing/2010/main" val="0"/>
              </a:ext>
            </a:extLst>
          </a:blip>
          <a:srcRect l="1304" r="56968"/>
          <a:stretch/>
        </p:blipFill>
        <p:spPr>
          <a:xfrm>
            <a:off x="6908799" y="821598"/>
            <a:ext cx="5283201" cy="777240"/>
          </a:xfrm>
          <a:prstGeom prst="rect">
            <a:avLst/>
          </a:prstGeom>
        </p:spPr>
      </p:pic>
      <p:pic>
        <p:nvPicPr>
          <p:cNvPr id="60" name="Picture 59" descr="A screen shot of a computer&#10;&#10;Description automatically generated">
            <a:extLst>
              <a:ext uri="{FF2B5EF4-FFF2-40B4-BE49-F238E27FC236}">
                <a16:creationId xmlns:a16="http://schemas.microsoft.com/office/drawing/2014/main" id="{581FD412-14EF-4AE6-87FE-9AC828518553}"/>
              </a:ext>
            </a:extLst>
          </p:cNvPr>
          <p:cNvPicPr>
            <a:picLocks noChangeAspect="1"/>
          </p:cNvPicPr>
          <p:nvPr/>
        </p:nvPicPr>
        <p:blipFill rotWithShape="1">
          <a:blip r:embed="rId50">
            <a:extLst>
              <a:ext uri="{28A0092B-C50C-407E-A947-70E740481C1C}">
                <a14:useLocalDpi xmlns:a14="http://schemas.microsoft.com/office/drawing/2010/main" val="0"/>
              </a:ext>
            </a:extLst>
          </a:blip>
          <a:srcRect l="1304" r="56968"/>
          <a:stretch/>
        </p:blipFill>
        <p:spPr>
          <a:xfrm>
            <a:off x="6908797" y="2552074"/>
            <a:ext cx="5283203" cy="777240"/>
          </a:xfrm>
          <a:prstGeom prst="rect">
            <a:avLst/>
          </a:prstGeom>
        </p:spPr>
      </p:pic>
      <p:pic>
        <p:nvPicPr>
          <p:cNvPr id="38" name="Picture 37">
            <a:extLst>
              <a:ext uri="{FF2B5EF4-FFF2-40B4-BE49-F238E27FC236}">
                <a16:creationId xmlns:a16="http://schemas.microsoft.com/office/drawing/2014/main" id="{518124A1-22D3-4B23-BEDC-B383CDDB7794}"/>
              </a:ext>
            </a:extLst>
          </p:cNvPr>
          <p:cNvPicPr>
            <a:picLocks noChangeAspect="1"/>
          </p:cNvPicPr>
          <p:nvPr/>
        </p:nvPicPr>
        <p:blipFill>
          <a:blip r:embed="rId51">
            <a:extLst>
              <a:ext uri="{28A0092B-C50C-407E-A947-70E740481C1C}">
                <a14:useLocalDpi xmlns:a14="http://schemas.microsoft.com/office/drawing/2010/main" val="0"/>
              </a:ext>
            </a:extLst>
          </a:blip>
          <a:srcRect/>
          <a:stretch/>
        </p:blipFill>
        <p:spPr>
          <a:xfrm>
            <a:off x="179012" y="5009765"/>
            <a:ext cx="3238239" cy="1230531"/>
          </a:xfrm>
          <a:prstGeom prst="rect">
            <a:avLst/>
          </a:prstGeom>
        </p:spPr>
      </p:pic>
      <p:pic>
        <p:nvPicPr>
          <p:cNvPr id="39" name="Picture 38">
            <a:extLst>
              <a:ext uri="{FF2B5EF4-FFF2-40B4-BE49-F238E27FC236}">
                <a16:creationId xmlns:a16="http://schemas.microsoft.com/office/drawing/2014/main" id="{7438D305-CB6E-4BA0-A6ED-96A36B5F0BBC}"/>
              </a:ext>
            </a:extLst>
          </p:cNvPr>
          <p:cNvPicPr>
            <a:picLocks noChangeAspect="1"/>
          </p:cNvPicPr>
          <p:nvPr/>
        </p:nvPicPr>
        <p:blipFill>
          <a:blip r:embed="rId52">
            <a:extLst>
              <a:ext uri="{28A0092B-C50C-407E-A947-70E740481C1C}">
                <a14:useLocalDpi xmlns:a14="http://schemas.microsoft.com/office/drawing/2010/main" val="0"/>
              </a:ext>
            </a:extLst>
          </a:blip>
          <a:srcRect/>
          <a:stretch/>
        </p:blipFill>
        <p:spPr>
          <a:xfrm>
            <a:off x="111554" y="1090506"/>
            <a:ext cx="3238239" cy="1230531"/>
          </a:xfrm>
          <a:prstGeom prst="rect">
            <a:avLst/>
          </a:prstGeom>
        </p:spPr>
      </p:pic>
      <p:pic>
        <p:nvPicPr>
          <p:cNvPr id="40" name="Picture 39">
            <a:extLst>
              <a:ext uri="{FF2B5EF4-FFF2-40B4-BE49-F238E27FC236}">
                <a16:creationId xmlns:a16="http://schemas.microsoft.com/office/drawing/2014/main" id="{A239272B-57A3-4CD5-A7DB-F3017B88C779}"/>
              </a:ext>
            </a:extLst>
          </p:cNvPr>
          <p:cNvPicPr>
            <a:picLocks noChangeAspect="1"/>
          </p:cNvPicPr>
          <p:nvPr/>
        </p:nvPicPr>
        <p:blipFill>
          <a:blip r:embed="rId53">
            <a:extLst>
              <a:ext uri="{28A0092B-C50C-407E-A947-70E740481C1C}">
                <a14:useLocalDpi xmlns:a14="http://schemas.microsoft.com/office/drawing/2010/main" val="0"/>
              </a:ext>
            </a:extLst>
          </a:blip>
          <a:srcRect/>
          <a:stretch/>
        </p:blipFill>
        <p:spPr>
          <a:xfrm>
            <a:off x="179012" y="2862054"/>
            <a:ext cx="3238239" cy="1230531"/>
          </a:xfrm>
          <a:prstGeom prst="rect">
            <a:avLst/>
          </a:prstGeom>
        </p:spPr>
      </p:pic>
      <p:pic>
        <p:nvPicPr>
          <p:cNvPr id="5" name="Picture 4" descr="A screen shot of a computer&#10;&#10;Description automatically generated">
            <a:extLst>
              <a:ext uri="{FF2B5EF4-FFF2-40B4-BE49-F238E27FC236}">
                <a16:creationId xmlns:a16="http://schemas.microsoft.com/office/drawing/2014/main" id="{31ACFFD1-4DC4-4415-92F3-71818FB78E20}"/>
              </a:ext>
            </a:extLst>
          </p:cNvPr>
          <p:cNvPicPr>
            <a:picLocks noChangeAspect="1"/>
          </p:cNvPicPr>
          <p:nvPr/>
        </p:nvPicPr>
        <p:blipFill rotWithShape="1">
          <a:blip r:embed="rId54">
            <a:extLst>
              <a:ext uri="{28A0092B-C50C-407E-A947-70E740481C1C}">
                <a14:useLocalDpi xmlns:a14="http://schemas.microsoft.com/office/drawing/2010/main" val="0"/>
              </a:ext>
            </a:extLst>
          </a:blip>
          <a:srcRect l="1433" r="57156"/>
          <a:stretch/>
        </p:blipFill>
        <p:spPr>
          <a:xfrm>
            <a:off x="6908795" y="821598"/>
            <a:ext cx="5283205" cy="777240"/>
          </a:xfrm>
          <a:prstGeom prst="rect">
            <a:avLst/>
          </a:prstGeom>
        </p:spPr>
      </p:pic>
      <p:pic>
        <p:nvPicPr>
          <p:cNvPr id="7" name="Picture 6" descr="A screen shot of a computer&#10;&#10;Description automatically generated">
            <a:extLst>
              <a:ext uri="{FF2B5EF4-FFF2-40B4-BE49-F238E27FC236}">
                <a16:creationId xmlns:a16="http://schemas.microsoft.com/office/drawing/2014/main" id="{4DDC2095-47DF-4A05-A3F4-9CADB1838237}"/>
              </a:ext>
            </a:extLst>
          </p:cNvPr>
          <p:cNvPicPr>
            <a:picLocks noChangeAspect="1"/>
          </p:cNvPicPr>
          <p:nvPr/>
        </p:nvPicPr>
        <p:blipFill rotWithShape="1">
          <a:blip r:embed="rId55">
            <a:extLst>
              <a:ext uri="{28A0092B-C50C-407E-A947-70E740481C1C}">
                <a14:useLocalDpi xmlns:a14="http://schemas.microsoft.com/office/drawing/2010/main" val="0"/>
              </a:ext>
            </a:extLst>
          </a:blip>
          <a:srcRect l="1433" r="57156"/>
          <a:stretch/>
        </p:blipFill>
        <p:spPr>
          <a:xfrm>
            <a:off x="6908794" y="1683634"/>
            <a:ext cx="5283206" cy="777240"/>
          </a:xfrm>
          <a:prstGeom prst="rect">
            <a:avLst/>
          </a:prstGeom>
        </p:spPr>
      </p:pic>
      <p:pic>
        <p:nvPicPr>
          <p:cNvPr id="9" name="Picture 8" descr="A screen shot of a computer&#10;&#10;Description automatically generated">
            <a:extLst>
              <a:ext uri="{FF2B5EF4-FFF2-40B4-BE49-F238E27FC236}">
                <a16:creationId xmlns:a16="http://schemas.microsoft.com/office/drawing/2014/main" id="{19902FB2-D53E-4ED3-8CD2-C83761229339}"/>
              </a:ext>
            </a:extLst>
          </p:cNvPr>
          <p:cNvPicPr>
            <a:picLocks noChangeAspect="1"/>
          </p:cNvPicPr>
          <p:nvPr/>
        </p:nvPicPr>
        <p:blipFill rotWithShape="1">
          <a:blip r:embed="rId56">
            <a:extLst>
              <a:ext uri="{28A0092B-C50C-407E-A947-70E740481C1C}">
                <a14:useLocalDpi xmlns:a14="http://schemas.microsoft.com/office/drawing/2010/main" val="0"/>
              </a:ext>
            </a:extLst>
          </a:blip>
          <a:srcRect l="1433" r="57225"/>
          <a:stretch/>
        </p:blipFill>
        <p:spPr>
          <a:xfrm>
            <a:off x="6917462" y="2552074"/>
            <a:ext cx="5274538" cy="777240"/>
          </a:xfrm>
          <a:prstGeom prst="rect">
            <a:avLst/>
          </a:prstGeom>
        </p:spPr>
      </p:pic>
      <p:pic>
        <p:nvPicPr>
          <p:cNvPr id="11" name="Picture 10" descr="A picture containing screenshot, sitting, monitor, holding&#10;&#10;Description automatically generated">
            <a:extLst>
              <a:ext uri="{FF2B5EF4-FFF2-40B4-BE49-F238E27FC236}">
                <a16:creationId xmlns:a16="http://schemas.microsoft.com/office/drawing/2014/main" id="{8FE9ED42-A3CE-4AFF-84C8-7BA5B1EF0E33}"/>
              </a:ext>
            </a:extLst>
          </p:cNvPr>
          <p:cNvPicPr>
            <a:picLocks noChangeAspect="1"/>
          </p:cNvPicPr>
          <p:nvPr/>
        </p:nvPicPr>
        <p:blipFill rotWithShape="1">
          <a:blip r:embed="rId57">
            <a:extLst>
              <a:ext uri="{28A0092B-C50C-407E-A947-70E740481C1C}">
                <a14:useLocalDpi xmlns:a14="http://schemas.microsoft.com/office/drawing/2010/main" val="0"/>
              </a:ext>
            </a:extLst>
          </a:blip>
          <a:srcRect l="1433" r="57225"/>
          <a:stretch/>
        </p:blipFill>
        <p:spPr>
          <a:xfrm>
            <a:off x="6917462" y="3417312"/>
            <a:ext cx="5274538" cy="777240"/>
          </a:xfrm>
          <a:prstGeom prst="rect">
            <a:avLst/>
          </a:prstGeom>
        </p:spPr>
      </p:pic>
      <p:pic>
        <p:nvPicPr>
          <p:cNvPr id="14" name="Picture 13" descr="A screen shot of a computer&#10;&#10;Description automatically generated">
            <a:extLst>
              <a:ext uri="{FF2B5EF4-FFF2-40B4-BE49-F238E27FC236}">
                <a16:creationId xmlns:a16="http://schemas.microsoft.com/office/drawing/2014/main" id="{796C5F84-2921-4740-A8EE-9FE7763F7DA4}"/>
              </a:ext>
            </a:extLst>
          </p:cNvPr>
          <p:cNvPicPr>
            <a:picLocks noChangeAspect="1"/>
          </p:cNvPicPr>
          <p:nvPr/>
        </p:nvPicPr>
        <p:blipFill rotWithShape="1">
          <a:blip r:embed="rId58">
            <a:extLst>
              <a:ext uri="{28A0092B-C50C-407E-A947-70E740481C1C}">
                <a14:useLocalDpi xmlns:a14="http://schemas.microsoft.com/office/drawing/2010/main" val="0"/>
              </a:ext>
            </a:extLst>
          </a:blip>
          <a:srcRect l="1433" r="57156"/>
          <a:stretch/>
        </p:blipFill>
        <p:spPr>
          <a:xfrm>
            <a:off x="6917462" y="4279348"/>
            <a:ext cx="5283201" cy="777240"/>
          </a:xfrm>
          <a:prstGeom prst="rect">
            <a:avLst/>
          </a:prstGeom>
        </p:spPr>
      </p:pic>
      <p:pic>
        <p:nvPicPr>
          <p:cNvPr id="16" name="Picture 15" descr="A screen shot of a computer&#10;&#10;Description automatically generated">
            <a:extLst>
              <a:ext uri="{FF2B5EF4-FFF2-40B4-BE49-F238E27FC236}">
                <a16:creationId xmlns:a16="http://schemas.microsoft.com/office/drawing/2014/main" id="{F4D3A861-E3EC-43CC-80DD-D5FECBEC4533}"/>
              </a:ext>
            </a:extLst>
          </p:cNvPr>
          <p:cNvPicPr>
            <a:picLocks noChangeAspect="1"/>
          </p:cNvPicPr>
          <p:nvPr/>
        </p:nvPicPr>
        <p:blipFill rotWithShape="1">
          <a:blip r:embed="rId59">
            <a:extLst>
              <a:ext uri="{28A0092B-C50C-407E-A947-70E740481C1C}">
                <a14:useLocalDpi xmlns:a14="http://schemas.microsoft.com/office/drawing/2010/main" val="0"/>
              </a:ext>
            </a:extLst>
          </a:blip>
          <a:srcRect l="1433" r="57156"/>
          <a:stretch/>
        </p:blipFill>
        <p:spPr>
          <a:xfrm>
            <a:off x="6917462" y="5147788"/>
            <a:ext cx="5283201" cy="777240"/>
          </a:xfrm>
          <a:prstGeom prst="rect">
            <a:avLst/>
          </a:prstGeom>
        </p:spPr>
      </p:pic>
      <p:pic>
        <p:nvPicPr>
          <p:cNvPr id="19" name="Picture 18" descr="A screen shot of a computer&#10;&#10;Description automatically generated">
            <a:extLst>
              <a:ext uri="{FF2B5EF4-FFF2-40B4-BE49-F238E27FC236}">
                <a16:creationId xmlns:a16="http://schemas.microsoft.com/office/drawing/2014/main" id="{BE25518F-1D7F-4852-BCD7-2F94DDB58B34}"/>
              </a:ext>
            </a:extLst>
          </p:cNvPr>
          <p:cNvPicPr>
            <a:picLocks noChangeAspect="1"/>
          </p:cNvPicPr>
          <p:nvPr/>
        </p:nvPicPr>
        <p:blipFill rotWithShape="1">
          <a:blip r:embed="rId59">
            <a:extLst>
              <a:ext uri="{28A0092B-C50C-407E-A947-70E740481C1C}">
                <a14:useLocalDpi xmlns:a14="http://schemas.microsoft.com/office/drawing/2010/main" val="0"/>
              </a:ext>
            </a:extLst>
          </a:blip>
          <a:srcRect l="1433" r="57156"/>
          <a:stretch/>
        </p:blipFill>
        <p:spPr>
          <a:xfrm>
            <a:off x="6917462" y="6016228"/>
            <a:ext cx="5283199" cy="777240"/>
          </a:xfrm>
          <a:prstGeom prst="rect">
            <a:avLst/>
          </a:prstGeom>
        </p:spPr>
      </p:pic>
      <p:grpSp>
        <p:nvGrpSpPr>
          <p:cNvPr id="64" name="Group 63">
            <a:extLst>
              <a:ext uri="{FF2B5EF4-FFF2-40B4-BE49-F238E27FC236}">
                <a16:creationId xmlns:a16="http://schemas.microsoft.com/office/drawing/2014/main" id="{46909681-399D-4368-BB86-E78C81055208}"/>
              </a:ext>
            </a:extLst>
          </p:cNvPr>
          <p:cNvGrpSpPr/>
          <p:nvPr/>
        </p:nvGrpSpPr>
        <p:grpSpPr>
          <a:xfrm>
            <a:off x="8671829" y="746760"/>
            <a:ext cx="1758244" cy="6111240"/>
            <a:chOff x="8671829" y="95250"/>
            <a:chExt cx="1758244" cy="6762750"/>
          </a:xfrm>
        </p:grpSpPr>
        <p:cxnSp>
          <p:nvCxnSpPr>
            <p:cNvPr id="68" name="Straight Connector 67">
              <a:extLst>
                <a:ext uri="{FF2B5EF4-FFF2-40B4-BE49-F238E27FC236}">
                  <a16:creationId xmlns:a16="http://schemas.microsoft.com/office/drawing/2014/main" id="{F1872363-AB04-475D-8F42-5D326D4F9116}"/>
                </a:ext>
              </a:extLst>
            </p:cNvPr>
            <p:cNvCxnSpPr>
              <a:cxnSpLocks/>
            </p:cNvCxnSpPr>
            <p:nvPr/>
          </p:nvCxnSpPr>
          <p:spPr>
            <a:xfrm>
              <a:off x="10430073" y="95250"/>
              <a:ext cx="0" cy="6762750"/>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C9158266-9DA7-462C-90DB-767089ABDC3E}"/>
                </a:ext>
              </a:extLst>
            </p:cNvPr>
            <p:cNvCxnSpPr>
              <a:cxnSpLocks/>
            </p:cNvCxnSpPr>
            <p:nvPr/>
          </p:nvCxnSpPr>
          <p:spPr>
            <a:xfrm>
              <a:off x="8671829" y="95250"/>
              <a:ext cx="0" cy="676275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22" name="trimmed_Noise018_idle_noise_Uni_1_section1">
            <a:hlinkClick r:id="" action="ppaction://media"/>
            <a:extLst>
              <a:ext uri="{FF2B5EF4-FFF2-40B4-BE49-F238E27FC236}">
                <a16:creationId xmlns:a16="http://schemas.microsoft.com/office/drawing/2014/main" id="{D22E59B9-420C-410C-B82C-58754FDE4A3F}"/>
              </a:ext>
            </a:extLst>
          </p:cNvPr>
          <p:cNvPicPr>
            <a:picLocks noChangeAspect="1"/>
          </p:cNvPicPr>
          <p:nvPr>
            <a:audioFile r:link="rId2"/>
            <p:extLst>
              <p:ext uri="{DAA4B4D4-6D71-4841-9C94-3DE7FCFB9230}">
                <p14:media xmlns:p14="http://schemas.microsoft.com/office/powerpoint/2010/main" r:embed="rId1"/>
              </p:ext>
            </p:extLst>
          </p:nvPr>
        </p:nvPicPr>
        <p:blipFill>
          <a:blip r:embed="rId60"/>
          <a:stretch>
            <a:fillRect/>
          </a:stretch>
        </p:blipFill>
        <p:spPr>
          <a:xfrm>
            <a:off x="7594600" y="932972"/>
            <a:ext cx="609600" cy="609600"/>
          </a:xfrm>
          <a:prstGeom prst="rect">
            <a:avLst/>
          </a:prstGeom>
        </p:spPr>
      </p:pic>
      <p:pic>
        <p:nvPicPr>
          <p:cNvPr id="23" name="trimmed_Noise018_idle_noise_Uni_1_section2">
            <a:hlinkClick r:id="" action="ppaction://media"/>
            <a:extLst>
              <a:ext uri="{FF2B5EF4-FFF2-40B4-BE49-F238E27FC236}">
                <a16:creationId xmlns:a16="http://schemas.microsoft.com/office/drawing/2014/main" id="{11CE9639-6BF7-45DF-AD60-1109977F0728}"/>
              </a:ext>
            </a:extLst>
          </p:cNvPr>
          <p:cNvPicPr>
            <a:picLocks noChangeAspect="1"/>
          </p:cNvPicPr>
          <p:nvPr>
            <a:audioFile r:link="rId4"/>
            <p:extLst>
              <p:ext uri="{DAA4B4D4-6D71-4841-9C94-3DE7FCFB9230}">
                <p14:media xmlns:p14="http://schemas.microsoft.com/office/powerpoint/2010/main" r:embed="rId3"/>
              </p:ext>
            </p:extLst>
          </p:nvPr>
        </p:nvPicPr>
        <p:blipFill>
          <a:blip r:embed="rId60"/>
          <a:stretch>
            <a:fillRect/>
          </a:stretch>
        </p:blipFill>
        <p:spPr>
          <a:xfrm>
            <a:off x="9223572" y="956221"/>
            <a:ext cx="609600" cy="609600"/>
          </a:xfrm>
          <a:prstGeom prst="rect">
            <a:avLst/>
          </a:prstGeom>
        </p:spPr>
      </p:pic>
      <p:pic>
        <p:nvPicPr>
          <p:cNvPr id="24" name="trimmed_Noise018_idle_noise_Uni_1_section3">
            <a:hlinkClick r:id="" action="ppaction://media"/>
            <a:extLst>
              <a:ext uri="{FF2B5EF4-FFF2-40B4-BE49-F238E27FC236}">
                <a16:creationId xmlns:a16="http://schemas.microsoft.com/office/drawing/2014/main" id="{B8F3EEA1-DDA5-416E-B5E0-37594221E176}"/>
              </a:ext>
            </a:extLst>
          </p:cNvPr>
          <p:cNvPicPr>
            <a:picLocks noChangeAspect="1"/>
          </p:cNvPicPr>
          <p:nvPr>
            <a:audioFile r:link="rId6"/>
            <p:extLst>
              <p:ext uri="{DAA4B4D4-6D71-4841-9C94-3DE7FCFB9230}">
                <p14:media xmlns:p14="http://schemas.microsoft.com/office/powerpoint/2010/main" r:embed="rId5"/>
              </p:ext>
            </p:extLst>
          </p:nvPr>
        </p:nvPicPr>
        <p:blipFill>
          <a:blip r:embed="rId60"/>
          <a:stretch>
            <a:fillRect/>
          </a:stretch>
        </p:blipFill>
        <p:spPr>
          <a:xfrm>
            <a:off x="10997768" y="956221"/>
            <a:ext cx="609600" cy="609600"/>
          </a:xfrm>
          <a:prstGeom prst="rect">
            <a:avLst/>
          </a:prstGeom>
        </p:spPr>
      </p:pic>
      <p:pic>
        <p:nvPicPr>
          <p:cNvPr id="59" name="trimmed_Noise018_idle_noise_Uni_2_section1">
            <a:hlinkClick r:id="" action="ppaction://media"/>
            <a:extLst>
              <a:ext uri="{FF2B5EF4-FFF2-40B4-BE49-F238E27FC236}">
                <a16:creationId xmlns:a16="http://schemas.microsoft.com/office/drawing/2014/main" id="{00B68AC1-D32A-4C06-A3EF-8078B7197EB2}"/>
              </a:ext>
            </a:extLst>
          </p:cNvPr>
          <p:cNvPicPr>
            <a:picLocks noChangeAspect="1"/>
          </p:cNvPicPr>
          <p:nvPr>
            <a:audioFile r:link="rId8"/>
            <p:extLst>
              <p:ext uri="{DAA4B4D4-6D71-4841-9C94-3DE7FCFB9230}">
                <p14:media xmlns:p14="http://schemas.microsoft.com/office/powerpoint/2010/main" r:embed="rId7"/>
              </p:ext>
            </p:extLst>
          </p:nvPr>
        </p:nvPicPr>
        <p:blipFill>
          <a:blip r:embed="rId60"/>
          <a:stretch>
            <a:fillRect/>
          </a:stretch>
        </p:blipFill>
        <p:spPr>
          <a:xfrm>
            <a:off x="7594600" y="2661129"/>
            <a:ext cx="609600" cy="609600"/>
          </a:xfrm>
          <a:prstGeom prst="rect">
            <a:avLst/>
          </a:prstGeom>
        </p:spPr>
      </p:pic>
      <p:pic>
        <p:nvPicPr>
          <p:cNvPr id="65" name="trimmed_Noise018_idle_noise_Uni_2_section2">
            <a:hlinkClick r:id="" action="ppaction://media"/>
            <a:extLst>
              <a:ext uri="{FF2B5EF4-FFF2-40B4-BE49-F238E27FC236}">
                <a16:creationId xmlns:a16="http://schemas.microsoft.com/office/drawing/2014/main" id="{7AD79003-1AB5-46BB-A07A-39D1209AB71F}"/>
              </a:ext>
            </a:extLst>
          </p:cNvPr>
          <p:cNvPicPr>
            <a:picLocks noChangeAspect="1"/>
          </p:cNvPicPr>
          <p:nvPr>
            <a:audioFile r:link="rId10"/>
            <p:extLst>
              <p:ext uri="{DAA4B4D4-6D71-4841-9C94-3DE7FCFB9230}">
                <p14:media xmlns:p14="http://schemas.microsoft.com/office/powerpoint/2010/main" r:embed="rId9"/>
              </p:ext>
            </p:extLst>
          </p:nvPr>
        </p:nvPicPr>
        <p:blipFill>
          <a:blip r:embed="rId60"/>
          <a:stretch>
            <a:fillRect/>
          </a:stretch>
        </p:blipFill>
        <p:spPr>
          <a:xfrm>
            <a:off x="9223572" y="2661129"/>
            <a:ext cx="609600" cy="609600"/>
          </a:xfrm>
          <a:prstGeom prst="rect">
            <a:avLst/>
          </a:prstGeom>
        </p:spPr>
      </p:pic>
      <p:pic>
        <p:nvPicPr>
          <p:cNvPr id="66" name="trimmed_Noise018_idle_noise_Uni_2_section3">
            <a:hlinkClick r:id="" action="ppaction://media"/>
            <a:extLst>
              <a:ext uri="{FF2B5EF4-FFF2-40B4-BE49-F238E27FC236}">
                <a16:creationId xmlns:a16="http://schemas.microsoft.com/office/drawing/2014/main" id="{09C7271D-90E4-4954-9C90-DE5589991F0E}"/>
              </a:ext>
            </a:extLst>
          </p:cNvPr>
          <p:cNvPicPr>
            <a:picLocks noChangeAspect="1"/>
          </p:cNvPicPr>
          <p:nvPr>
            <a:audioFile r:link="rId12"/>
            <p:extLst>
              <p:ext uri="{DAA4B4D4-6D71-4841-9C94-3DE7FCFB9230}">
                <p14:media xmlns:p14="http://schemas.microsoft.com/office/powerpoint/2010/main" r:embed="rId11"/>
              </p:ext>
            </p:extLst>
          </p:nvPr>
        </p:nvPicPr>
        <p:blipFill>
          <a:blip r:embed="rId60"/>
          <a:stretch>
            <a:fillRect/>
          </a:stretch>
        </p:blipFill>
        <p:spPr>
          <a:xfrm>
            <a:off x="10997768" y="2661129"/>
            <a:ext cx="609600" cy="609600"/>
          </a:xfrm>
          <a:prstGeom prst="rect">
            <a:avLst/>
          </a:prstGeom>
        </p:spPr>
      </p:pic>
      <p:pic>
        <p:nvPicPr>
          <p:cNvPr id="25" name="trimmed_Noise018_idle_noise_Uni_2_section1">
            <a:hlinkClick r:id="" action="ppaction://media"/>
            <a:extLst>
              <a:ext uri="{FF2B5EF4-FFF2-40B4-BE49-F238E27FC236}">
                <a16:creationId xmlns:a16="http://schemas.microsoft.com/office/drawing/2014/main" id="{BE268FE2-527E-41D2-A5A2-83FCEECA5D84}"/>
              </a:ext>
            </a:extLst>
          </p:cNvPr>
          <p:cNvPicPr>
            <a:picLocks noChangeAspect="1"/>
          </p:cNvPicPr>
          <p:nvPr>
            <a:audioFile r:link="rId14"/>
            <p:extLst>
              <p:ext uri="{DAA4B4D4-6D71-4841-9C94-3DE7FCFB9230}">
                <p14:media xmlns:p14="http://schemas.microsoft.com/office/powerpoint/2010/main" r:embed="rId13"/>
              </p:ext>
            </p:extLst>
          </p:nvPr>
        </p:nvPicPr>
        <p:blipFill>
          <a:blip r:embed="rId60">
            <a:duotone>
              <a:prstClr val="black"/>
              <a:schemeClr val="accent5">
                <a:tint val="45000"/>
                <a:satMod val="400000"/>
              </a:schemeClr>
            </a:duotone>
          </a:blip>
          <a:stretch>
            <a:fillRect/>
          </a:stretch>
        </p:blipFill>
        <p:spPr>
          <a:xfrm>
            <a:off x="7594600" y="3523165"/>
            <a:ext cx="609600" cy="609600"/>
          </a:xfrm>
          <a:prstGeom prst="rect">
            <a:avLst/>
          </a:prstGeom>
        </p:spPr>
      </p:pic>
      <p:pic>
        <p:nvPicPr>
          <p:cNvPr id="26" name="trimmed_Noise018_idle_noise_Uni_2_section2">
            <a:hlinkClick r:id="" action="ppaction://media"/>
            <a:extLst>
              <a:ext uri="{FF2B5EF4-FFF2-40B4-BE49-F238E27FC236}">
                <a16:creationId xmlns:a16="http://schemas.microsoft.com/office/drawing/2014/main" id="{D2B7CD88-29F5-449D-BD3D-21CBBE5CD884}"/>
              </a:ext>
            </a:extLst>
          </p:cNvPr>
          <p:cNvPicPr>
            <a:picLocks noChangeAspect="1"/>
          </p:cNvPicPr>
          <p:nvPr>
            <a:audioFile r:link="rId16"/>
            <p:extLst>
              <p:ext uri="{DAA4B4D4-6D71-4841-9C94-3DE7FCFB9230}">
                <p14:media xmlns:p14="http://schemas.microsoft.com/office/powerpoint/2010/main" r:embed="rId15"/>
              </p:ext>
            </p:extLst>
          </p:nvPr>
        </p:nvPicPr>
        <p:blipFill>
          <a:blip r:embed="rId60">
            <a:duotone>
              <a:prstClr val="black"/>
              <a:schemeClr val="accent5">
                <a:tint val="45000"/>
                <a:satMod val="400000"/>
              </a:schemeClr>
            </a:duotone>
          </a:blip>
          <a:stretch>
            <a:fillRect/>
          </a:stretch>
        </p:blipFill>
        <p:spPr>
          <a:xfrm>
            <a:off x="9223572" y="3553203"/>
            <a:ext cx="609600" cy="609600"/>
          </a:xfrm>
          <a:prstGeom prst="rect">
            <a:avLst/>
          </a:prstGeom>
        </p:spPr>
      </p:pic>
      <p:pic>
        <p:nvPicPr>
          <p:cNvPr id="27" name="trimmed_Noise018_idle_noise_Uni_2_section3">
            <a:hlinkClick r:id="" action="ppaction://media"/>
            <a:extLst>
              <a:ext uri="{FF2B5EF4-FFF2-40B4-BE49-F238E27FC236}">
                <a16:creationId xmlns:a16="http://schemas.microsoft.com/office/drawing/2014/main" id="{E30F2BB0-5589-4AA7-8464-BBDD854B6F81}"/>
              </a:ext>
            </a:extLst>
          </p:cNvPr>
          <p:cNvPicPr>
            <a:picLocks noChangeAspect="1"/>
          </p:cNvPicPr>
          <p:nvPr>
            <a:audioFile r:link="rId18"/>
            <p:extLst>
              <p:ext uri="{DAA4B4D4-6D71-4841-9C94-3DE7FCFB9230}">
                <p14:media xmlns:p14="http://schemas.microsoft.com/office/powerpoint/2010/main" r:embed="rId17"/>
              </p:ext>
            </p:extLst>
          </p:nvPr>
        </p:nvPicPr>
        <p:blipFill>
          <a:blip r:embed="rId60">
            <a:duotone>
              <a:prstClr val="black"/>
              <a:schemeClr val="accent5">
                <a:tint val="45000"/>
                <a:satMod val="400000"/>
              </a:schemeClr>
            </a:duotone>
          </a:blip>
          <a:stretch>
            <a:fillRect/>
          </a:stretch>
        </p:blipFill>
        <p:spPr>
          <a:xfrm>
            <a:off x="10997768" y="3578548"/>
            <a:ext cx="609600" cy="609600"/>
          </a:xfrm>
          <a:prstGeom prst="rect">
            <a:avLst/>
          </a:prstGeom>
        </p:spPr>
      </p:pic>
      <p:pic>
        <p:nvPicPr>
          <p:cNvPr id="28" name="trimmed_Noise018_idle_noise_Uni_1_section1">
            <a:hlinkClick r:id="" action="ppaction://media"/>
            <a:extLst>
              <a:ext uri="{FF2B5EF4-FFF2-40B4-BE49-F238E27FC236}">
                <a16:creationId xmlns:a16="http://schemas.microsoft.com/office/drawing/2014/main" id="{B8D91C79-E358-4625-B803-B01152B7C054}"/>
              </a:ext>
            </a:extLst>
          </p:cNvPr>
          <p:cNvPicPr>
            <a:picLocks noChangeAspect="1"/>
          </p:cNvPicPr>
          <p:nvPr>
            <a:audioFile r:link="rId20"/>
            <p:extLst>
              <p:ext uri="{DAA4B4D4-6D71-4841-9C94-3DE7FCFB9230}">
                <p14:media xmlns:p14="http://schemas.microsoft.com/office/powerpoint/2010/main" r:embed="rId19"/>
              </p:ext>
            </p:extLst>
          </p:nvPr>
        </p:nvPicPr>
        <p:blipFill>
          <a:blip r:embed="rId60">
            <a:duotone>
              <a:prstClr val="black"/>
              <a:schemeClr val="accent5">
                <a:tint val="45000"/>
                <a:satMod val="400000"/>
              </a:schemeClr>
            </a:duotone>
          </a:blip>
          <a:stretch>
            <a:fillRect/>
          </a:stretch>
        </p:blipFill>
        <p:spPr>
          <a:xfrm>
            <a:off x="7594600" y="1799093"/>
            <a:ext cx="609600" cy="609600"/>
          </a:xfrm>
          <a:prstGeom prst="rect">
            <a:avLst/>
          </a:prstGeom>
        </p:spPr>
      </p:pic>
      <p:pic>
        <p:nvPicPr>
          <p:cNvPr id="29" name="trimmed_Noise018_idle_noise_Uni_1_section2">
            <a:hlinkClick r:id="" action="ppaction://media"/>
            <a:extLst>
              <a:ext uri="{FF2B5EF4-FFF2-40B4-BE49-F238E27FC236}">
                <a16:creationId xmlns:a16="http://schemas.microsoft.com/office/drawing/2014/main" id="{13B0D24D-0A9D-4627-B855-8441C3140EB1}"/>
              </a:ext>
            </a:extLst>
          </p:cNvPr>
          <p:cNvPicPr>
            <a:picLocks noChangeAspect="1"/>
          </p:cNvPicPr>
          <p:nvPr>
            <a:audioFile r:link="rId22"/>
            <p:extLst>
              <p:ext uri="{DAA4B4D4-6D71-4841-9C94-3DE7FCFB9230}">
                <p14:media xmlns:p14="http://schemas.microsoft.com/office/powerpoint/2010/main" r:embed="rId21"/>
              </p:ext>
            </p:extLst>
          </p:nvPr>
        </p:nvPicPr>
        <p:blipFill>
          <a:blip r:embed="rId60">
            <a:duotone>
              <a:prstClr val="black"/>
              <a:schemeClr val="accent5">
                <a:tint val="45000"/>
                <a:satMod val="400000"/>
              </a:schemeClr>
            </a:duotone>
          </a:blip>
          <a:stretch>
            <a:fillRect/>
          </a:stretch>
        </p:blipFill>
        <p:spPr>
          <a:xfrm>
            <a:off x="9223572" y="1826297"/>
            <a:ext cx="609600" cy="609600"/>
          </a:xfrm>
          <a:prstGeom prst="rect">
            <a:avLst/>
          </a:prstGeom>
        </p:spPr>
      </p:pic>
      <p:pic>
        <p:nvPicPr>
          <p:cNvPr id="30" name="trimmed_Noise018_idle_noise_Uni_1_section3">
            <a:hlinkClick r:id="" action="ppaction://media"/>
            <a:extLst>
              <a:ext uri="{FF2B5EF4-FFF2-40B4-BE49-F238E27FC236}">
                <a16:creationId xmlns:a16="http://schemas.microsoft.com/office/drawing/2014/main" id="{9131097E-22AA-4484-AC20-4445890D980A}"/>
              </a:ext>
            </a:extLst>
          </p:cNvPr>
          <p:cNvPicPr>
            <a:picLocks noChangeAspect="1"/>
          </p:cNvPicPr>
          <p:nvPr>
            <a:audioFile r:link="rId24"/>
            <p:extLst>
              <p:ext uri="{DAA4B4D4-6D71-4841-9C94-3DE7FCFB9230}">
                <p14:media xmlns:p14="http://schemas.microsoft.com/office/powerpoint/2010/main" r:embed="rId23"/>
              </p:ext>
            </p:extLst>
          </p:nvPr>
        </p:nvPicPr>
        <p:blipFill>
          <a:blip r:embed="rId60">
            <a:duotone>
              <a:prstClr val="black"/>
              <a:schemeClr val="accent5">
                <a:tint val="45000"/>
                <a:satMod val="400000"/>
              </a:schemeClr>
            </a:duotone>
          </a:blip>
          <a:stretch>
            <a:fillRect/>
          </a:stretch>
        </p:blipFill>
        <p:spPr>
          <a:xfrm>
            <a:off x="10997768" y="1784644"/>
            <a:ext cx="609600" cy="609600"/>
          </a:xfrm>
          <a:prstGeom prst="rect">
            <a:avLst/>
          </a:prstGeom>
        </p:spPr>
      </p:pic>
      <p:pic>
        <p:nvPicPr>
          <p:cNvPr id="31" name="trimmed_Noise018_idle_noise_c12_p-1_section1">
            <a:hlinkClick r:id="" action="ppaction://media"/>
            <a:extLst>
              <a:ext uri="{FF2B5EF4-FFF2-40B4-BE49-F238E27FC236}">
                <a16:creationId xmlns:a16="http://schemas.microsoft.com/office/drawing/2014/main" id="{4EE14731-F50E-4B45-A65C-F3E11F0AA422}"/>
              </a:ext>
            </a:extLst>
          </p:cNvPr>
          <p:cNvPicPr>
            <a:picLocks noChangeAspect="1"/>
          </p:cNvPicPr>
          <p:nvPr>
            <a:audioFile r:link="rId26"/>
            <p:extLst>
              <p:ext uri="{DAA4B4D4-6D71-4841-9C94-3DE7FCFB9230}">
                <p14:media xmlns:p14="http://schemas.microsoft.com/office/powerpoint/2010/main" r:embed="rId25"/>
              </p:ext>
            </p:extLst>
          </p:nvPr>
        </p:nvPicPr>
        <p:blipFill>
          <a:blip r:embed="rId60">
            <a:duotone>
              <a:prstClr val="black"/>
              <a:schemeClr val="accent5">
                <a:tint val="45000"/>
                <a:satMod val="400000"/>
              </a:schemeClr>
            </a:duotone>
          </a:blip>
          <a:stretch>
            <a:fillRect/>
          </a:stretch>
        </p:blipFill>
        <p:spPr>
          <a:xfrm>
            <a:off x="7594600" y="4366370"/>
            <a:ext cx="609600" cy="609600"/>
          </a:xfrm>
          <a:prstGeom prst="rect">
            <a:avLst/>
          </a:prstGeom>
        </p:spPr>
      </p:pic>
      <p:pic>
        <p:nvPicPr>
          <p:cNvPr id="32" name="trimmed_Noise018_idle_noise_c12_p-1_section2">
            <a:hlinkClick r:id="" action="ppaction://media"/>
            <a:extLst>
              <a:ext uri="{FF2B5EF4-FFF2-40B4-BE49-F238E27FC236}">
                <a16:creationId xmlns:a16="http://schemas.microsoft.com/office/drawing/2014/main" id="{272CC004-029F-4B16-9252-492EFAD60E4E}"/>
              </a:ext>
            </a:extLst>
          </p:cNvPr>
          <p:cNvPicPr>
            <a:picLocks noChangeAspect="1"/>
          </p:cNvPicPr>
          <p:nvPr>
            <a:audioFile r:link="rId28"/>
            <p:extLst>
              <p:ext uri="{DAA4B4D4-6D71-4841-9C94-3DE7FCFB9230}">
                <p14:media xmlns:p14="http://schemas.microsoft.com/office/powerpoint/2010/main" r:embed="rId27"/>
              </p:ext>
            </p:extLst>
          </p:nvPr>
        </p:nvPicPr>
        <p:blipFill>
          <a:blip r:embed="rId60">
            <a:duotone>
              <a:prstClr val="black"/>
              <a:schemeClr val="accent5">
                <a:tint val="45000"/>
                <a:satMod val="400000"/>
              </a:schemeClr>
            </a:duotone>
          </a:blip>
          <a:stretch>
            <a:fillRect/>
          </a:stretch>
        </p:blipFill>
        <p:spPr>
          <a:xfrm>
            <a:off x="9223572" y="4366370"/>
            <a:ext cx="609600" cy="609600"/>
          </a:xfrm>
          <a:prstGeom prst="rect">
            <a:avLst/>
          </a:prstGeom>
        </p:spPr>
      </p:pic>
      <p:pic>
        <p:nvPicPr>
          <p:cNvPr id="33" name="trimmed_Noise018_idle_noise_c12_p-1_section3">
            <a:hlinkClick r:id="" action="ppaction://media"/>
            <a:extLst>
              <a:ext uri="{FF2B5EF4-FFF2-40B4-BE49-F238E27FC236}">
                <a16:creationId xmlns:a16="http://schemas.microsoft.com/office/drawing/2014/main" id="{99F3C59D-8AC2-4BF0-8C1F-56AB4D3EB174}"/>
              </a:ext>
            </a:extLst>
          </p:cNvPr>
          <p:cNvPicPr>
            <a:picLocks noChangeAspect="1"/>
          </p:cNvPicPr>
          <p:nvPr>
            <a:audioFile r:link="rId30"/>
            <p:extLst>
              <p:ext uri="{DAA4B4D4-6D71-4841-9C94-3DE7FCFB9230}">
                <p14:media xmlns:p14="http://schemas.microsoft.com/office/powerpoint/2010/main" r:embed="rId29"/>
              </p:ext>
            </p:extLst>
          </p:nvPr>
        </p:nvPicPr>
        <p:blipFill>
          <a:blip r:embed="rId60">
            <a:duotone>
              <a:prstClr val="black"/>
              <a:schemeClr val="accent5">
                <a:tint val="45000"/>
                <a:satMod val="400000"/>
              </a:schemeClr>
            </a:duotone>
          </a:blip>
          <a:stretch>
            <a:fillRect/>
          </a:stretch>
        </p:blipFill>
        <p:spPr>
          <a:xfrm>
            <a:off x="10997768" y="4413877"/>
            <a:ext cx="609600" cy="609600"/>
          </a:xfrm>
          <a:prstGeom prst="rect">
            <a:avLst/>
          </a:prstGeom>
        </p:spPr>
      </p:pic>
      <p:pic>
        <p:nvPicPr>
          <p:cNvPr id="34" name="trimmed_Noise018_idle_noise_c12_p1_section1">
            <a:hlinkClick r:id="" action="ppaction://media"/>
            <a:extLst>
              <a:ext uri="{FF2B5EF4-FFF2-40B4-BE49-F238E27FC236}">
                <a16:creationId xmlns:a16="http://schemas.microsoft.com/office/drawing/2014/main" id="{9CCE1A4B-600C-431E-ACC2-AEEC9F47CDE2}"/>
              </a:ext>
            </a:extLst>
          </p:cNvPr>
          <p:cNvPicPr>
            <a:picLocks noChangeAspect="1"/>
          </p:cNvPicPr>
          <p:nvPr>
            <a:audioFile r:link="rId32"/>
            <p:extLst>
              <p:ext uri="{DAA4B4D4-6D71-4841-9C94-3DE7FCFB9230}">
                <p14:media xmlns:p14="http://schemas.microsoft.com/office/powerpoint/2010/main" r:embed="rId31"/>
              </p:ext>
            </p:extLst>
          </p:nvPr>
        </p:nvPicPr>
        <p:blipFill>
          <a:blip r:embed="rId60">
            <a:duotone>
              <a:prstClr val="black"/>
              <a:schemeClr val="accent2">
                <a:tint val="45000"/>
                <a:satMod val="400000"/>
              </a:schemeClr>
            </a:duotone>
          </a:blip>
          <a:stretch>
            <a:fillRect/>
          </a:stretch>
        </p:blipFill>
        <p:spPr>
          <a:xfrm>
            <a:off x="7594600" y="6118879"/>
            <a:ext cx="609600" cy="609600"/>
          </a:xfrm>
          <a:prstGeom prst="rect">
            <a:avLst/>
          </a:prstGeom>
        </p:spPr>
      </p:pic>
      <p:pic>
        <p:nvPicPr>
          <p:cNvPr id="35" name="trimmed_Noise018_idle_noise_c12_p1_section2">
            <a:hlinkClick r:id="" action="ppaction://media"/>
            <a:extLst>
              <a:ext uri="{FF2B5EF4-FFF2-40B4-BE49-F238E27FC236}">
                <a16:creationId xmlns:a16="http://schemas.microsoft.com/office/drawing/2014/main" id="{9AF4ED1B-EF1E-40DA-A7C5-E5BC357E8FE9}"/>
              </a:ext>
            </a:extLst>
          </p:cNvPr>
          <p:cNvPicPr>
            <a:picLocks noChangeAspect="1"/>
          </p:cNvPicPr>
          <p:nvPr>
            <a:audioFile r:link="rId34"/>
            <p:extLst>
              <p:ext uri="{DAA4B4D4-6D71-4841-9C94-3DE7FCFB9230}">
                <p14:media xmlns:p14="http://schemas.microsoft.com/office/powerpoint/2010/main" r:embed="rId33"/>
              </p:ext>
            </p:extLst>
          </p:nvPr>
        </p:nvPicPr>
        <p:blipFill>
          <a:blip r:embed="rId60">
            <a:duotone>
              <a:prstClr val="black"/>
              <a:schemeClr val="accent2">
                <a:tint val="45000"/>
                <a:satMod val="400000"/>
              </a:schemeClr>
            </a:duotone>
          </a:blip>
          <a:stretch>
            <a:fillRect/>
          </a:stretch>
        </p:blipFill>
        <p:spPr>
          <a:xfrm>
            <a:off x="9223572" y="6098796"/>
            <a:ext cx="609600" cy="609600"/>
          </a:xfrm>
          <a:prstGeom prst="rect">
            <a:avLst/>
          </a:prstGeom>
        </p:spPr>
      </p:pic>
      <p:pic>
        <p:nvPicPr>
          <p:cNvPr id="36" name="trimmed_Noise018_idle_noise_c12_p1_section3">
            <a:hlinkClick r:id="" action="ppaction://media"/>
            <a:extLst>
              <a:ext uri="{FF2B5EF4-FFF2-40B4-BE49-F238E27FC236}">
                <a16:creationId xmlns:a16="http://schemas.microsoft.com/office/drawing/2014/main" id="{92D29DBC-27B5-4B96-99A7-7CDA91DA1A56}"/>
              </a:ext>
            </a:extLst>
          </p:cNvPr>
          <p:cNvPicPr>
            <a:picLocks noChangeAspect="1"/>
          </p:cNvPicPr>
          <p:nvPr>
            <a:audioFile r:link="rId36"/>
            <p:extLst>
              <p:ext uri="{DAA4B4D4-6D71-4841-9C94-3DE7FCFB9230}">
                <p14:media xmlns:p14="http://schemas.microsoft.com/office/powerpoint/2010/main" r:embed="rId35"/>
              </p:ext>
            </p:extLst>
          </p:nvPr>
        </p:nvPicPr>
        <p:blipFill>
          <a:blip r:embed="rId60">
            <a:duotone>
              <a:prstClr val="black"/>
              <a:schemeClr val="accent2">
                <a:tint val="45000"/>
                <a:satMod val="400000"/>
              </a:schemeClr>
            </a:duotone>
          </a:blip>
          <a:stretch>
            <a:fillRect/>
          </a:stretch>
        </p:blipFill>
        <p:spPr>
          <a:xfrm>
            <a:off x="10997768" y="6096846"/>
            <a:ext cx="609600" cy="609600"/>
          </a:xfrm>
          <a:prstGeom prst="rect">
            <a:avLst/>
          </a:prstGeom>
        </p:spPr>
      </p:pic>
      <p:pic>
        <p:nvPicPr>
          <p:cNvPr id="37" name="trimmed_Noise018_idle_noise_c12_p0_section1">
            <a:hlinkClick r:id="" action="ppaction://media"/>
            <a:extLst>
              <a:ext uri="{FF2B5EF4-FFF2-40B4-BE49-F238E27FC236}">
                <a16:creationId xmlns:a16="http://schemas.microsoft.com/office/drawing/2014/main" id="{B57C3512-824B-45BE-883B-2777EF21A023}"/>
              </a:ext>
            </a:extLst>
          </p:cNvPr>
          <p:cNvPicPr>
            <a:picLocks noChangeAspect="1"/>
          </p:cNvPicPr>
          <p:nvPr>
            <a:audioFile r:link="rId38"/>
            <p:extLst>
              <p:ext uri="{DAA4B4D4-6D71-4841-9C94-3DE7FCFB9230}">
                <p14:media xmlns:p14="http://schemas.microsoft.com/office/powerpoint/2010/main" r:embed="rId37"/>
              </p:ext>
            </p:extLst>
          </p:nvPr>
        </p:nvPicPr>
        <p:blipFill>
          <a:blip r:embed="rId60">
            <a:duotone>
              <a:prstClr val="black"/>
              <a:schemeClr val="accent2">
                <a:tint val="45000"/>
                <a:satMod val="400000"/>
              </a:schemeClr>
            </a:duotone>
          </a:blip>
          <a:stretch>
            <a:fillRect/>
          </a:stretch>
        </p:blipFill>
        <p:spPr>
          <a:xfrm>
            <a:off x="7594600" y="5256843"/>
            <a:ext cx="609600" cy="609600"/>
          </a:xfrm>
          <a:prstGeom prst="rect">
            <a:avLst/>
          </a:prstGeom>
        </p:spPr>
      </p:pic>
      <p:pic>
        <p:nvPicPr>
          <p:cNvPr id="41" name="trimmed_Noise018_idle_noise_c12_p0_section2">
            <a:hlinkClick r:id="" action="ppaction://media"/>
            <a:extLst>
              <a:ext uri="{FF2B5EF4-FFF2-40B4-BE49-F238E27FC236}">
                <a16:creationId xmlns:a16="http://schemas.microsoft.com/office/drawing/2014/main" id="{EE460852-28E5-4A9C-9A0B-9A325C44CE59}"/>
              </a:ext>
            </a:extLst>
          </p:cNvPr>
          <p:cNvPicPr>
            <a:picLocks noChangeAspect="1"/>
          </p:cNvPicPr>
          <p:nvPr>
            <a:audioFile r:link="rId40"/>
            <p:extLst>
              <p:ext uri="{DAA4B4D4-6D71-4841-9C94-3DE7FCFB9230}">
                <p14:media xmlns:p14="http://schemas.microsoft.com/office/powerpoint/2010/main" r:embed="rId39"/>
              </p:ext>
            </p:extLst>
          </p:nvPr>
        </p:nvPicPr>
        <p:blipFill>
          <a:blip r:embed="rId60">
            <a:duotone>
              <a:prstClr val="black"/>
              <a:schemeClr val="accent2">
                <a:tint val="45000"/>
                <a:satMod val="400000"/>
              </a:schemeClr>
            </a:duotone>
          </a:blip>
          <a:stretch>
            <a:fillRect/>
          </a:stretch>
        </p:blipFill>
        <p:spPr>
          <a:xfrm>
            <a:off x="9223572" y="5261955"/>
            <a:ext cx="609600" cy="609600"/>
          </a:xfrm>
          <a:prstGeom prst="rect">
            <a:avLst/>
          </a:prstGeom>
        </p:spPr>
      </p:pic>
      <p:pic>
        <p:nvPicPr>
          <p:cNvPr id="43" name="trimmed_Noise018_idle_noise_c12_p0_section3">
            <a:hlinkClick r:id="" action="ppaction://media"/>
            <a:extLst>
              <a:ext uri="{FF2B5EF4-FFF2-40B4-BE49-F238E27FC236}">
                <a16:creationId xmlns:a16="http://schemas.microsoft.com/office/drawing/2014/main" id="{5097BCA4-3F5C-4021-B668-27AFBD6A4EC6}"/>
              </a:ext>
            </a:extLst>
          </p:cNvPr>
          <p:cNvPicPr>
            <a:picLocks noChangeAspect="1"/>
          </p:cNvPicPr>
          <p:nvPr>
            <a:audioFile r:link="rId42"/>
            <p:extLst>
              <p:ext uri="{DAA4B4D4-6D71-4841-9C94-3DE7FCFB9230}">
                <p14:media xmlns:p14="http://schemas.microsoft.com/office/powerpoint/2010/main" r:embed="rId41"/>
              </p:ext>
            </p:extLst>
          </p:nvPr>
        </p:nvPicPr>
        <p:blipFill>
          <a:blip r:embed="rId60">
            <a:duotone>
              <a:prstClr val="black"/>
              <a:schemeClr val="accent2">
                <a:tint val="45000"/>
                <a:satMod val="400000"/>
              </a:schemeClr>
            </a:duotone>
          </a:blip>
          <a:stretch>
            <a:fillRect/>
          </a:stretch>
        </p:blipFill>
        <p:spPr>
          <a:xfrm>
            <a:off x="10997768" y="5247236"/>
            <a:ext cx="609600" cy="609600"/>
          </a:xfrm>
          <a:prstGeom prst="rect">
            <a:avLst/>
          </a:prstGeom>
        </p:spPr>
      </p:pic>
    </p:spTree>
    <p:extLst>
      <p:ext uri="{BB962C8B-B14F-4D97-AF65-F5344CB8AC3E}">
        <p14:creationId xmlns:p14="http://schemas.microsoft.com/office/powerpoint/2010/main" val="452436336"/>
      </p:ext>
    </p:extLst>
  </p:cSld>
  <p:clrMapOvr>
    <a:masterClrMapping/>
  </p:clrMapOvr>
  <p:timing>
    <p:tnLst>
      <p:par>
        <p:cTn id="1" dur="indefinite" restart="never" nodeType="tmRoot">
          <p:childTnLst>
            <p:par>
              <p:cTn id="2"/>
            </p:par>
            <p:audio>
              <p:cMediaNode vol="80000">
                <p:cTn id="3" fill="hold" display="0">
                  <p:stCondLst>
                    <p:cond delay="indefinite"/>
                  </p:stCondLst>
                  <p:endCondLst>
                    <p:cond evt="onStopAudio" delay="0">
                      <p:tgtEl>
                        <p:sldTgt/>
                      </p:tgtEl>
                    </p:cond>
                  </p:endCondLst>
                </p:cTn>
                <p:tgtEl>
                  <p:spTgt spid="22"/>
                </p:tgtEl>
              </p:cMediaNode>
            </p:audio>
            <p:audio>
              <p:cMediaNode vol="80000">
                <p:cTn id="4" fill="hold" display="0">
                  <p:stCondLst>
                    <p:cond delay="indefinite"/>
                  </p:stCondLst>
                  <p:endCondLst>
                    <p:cond evt="onStopAudio" delay="0">
                      <p:tgtEl>
                        <p:sldTgt/>
                      </p:tgtEl>
                    </p:cond>
                  </p:endCondLst>
                </p:cTn>
                <p:tgtEl>
                  <p:spTgt spid="23"/>
                </p:tgtEl>
              </p:cMediaNode>
            </p:audio>
            <p:audio>
              <p:cMediaNode vol="80000">
                <p:cTn id="5" fill="hold" display="0">
                  <p:stCondLst>
                    <p:cond delay="indefinite"/>
                  </p:stCondLst>
                  <p:endCondLst>
                    <p:cond evt="onStopAudio" delay="0">
                      <p:tgtEl>
                        <p:sldTgt/>
                      </p:tgtEl>
                    </p:cond>
                  </p:endCondLst>
                </p:cTn>
                <p:tgtEl>
                  <p:spTgt spid="24"/>
                </p:tgtEl>
              </p:cMediaNode>
            </p:audio>
            <p:audio>
              <p:cMediaNode vol="80000">
                <p:cTn id="6" fill="hold" display="0">
                  <p:stCondLst>
                    <p:cond delay="indefinite"/>
                  </p:stCondLst>
                  <p:endCondLst>
                    <p:cond evt="onStopAudio" delay="0">
                      <p:tgtEl>
                        <p:sldTgt/>
                      </p:tgtEl>
                    </p:cond>
                  </p:endCondLst>
                </p:cTn>
                <p:tgtEl>
                  <p:spTgt spid="59"/>
                </p:tgtEl>
              </p:cMediaNode>
            </p:audio>
            <p:audio>
              <p:cMediaNode vol="80000">
                <p:cTn id="7" fill="hold" display="0">
                  <p:stCondLst>
                    <p:cond delay="indefinite"/>
                  </p:stCondLst>
                  <p:endCondLst>
                    <p:cond evt="onStopAudio" delay="0">
                      <p:tgtEl>
                        <p:sldTgt/>
                      </p:tgtEl>
                    </p:cond>
                  </p:endCondLst>
                </p:cTn>
                <p:tgtEl>
                  <p:spTgt spid="65"/>
                </p:tgtEl>
              </p:cMediaNode>
            </p:audio>
            <p:audio>
              <p:cMediaNode vol="80000">
                <p:cTn id="8" fill="hold" display="0">
                  <p:stCondLst>
                    <p:cond delay="indefinite"/>
                  </p:stCondLst>
                  <p:endCondLst>
                    <p:cond evt="onStopAudio" delay="0">
                      <p:tgtEl>
                        <p:sldTgt/>
                      </p:tgtEl>
                    </p:cond>
                  </p:endCondLst>
                </p:cTn>
                <p:tgtEl>
                  <p:spTgt spid="66"/>
                </p:tgtEl>
              </p:cMediaNode>
            </p:audio>
            <p:audio>
              <p:cMediaNode vol="80000">
                <p:cTn id="9" fill="hold" display="0">
                  <p:stCondLst>
                    <p:cond delay="indefinite"/>
                  </p:stCondLst>
                  <p:endCondLst>
                    <p:cond evt="onStopAudio" delay="0">
                      <p:tgtEl>
                        <p:sldTgt/>
                      </p:tgtEl>
                    </p:cond>
                  </p:endCondLst>
                </p:cTn>
                <p:tgtEl>
                  <p:spTgt spid="25"/>
                </p:tgtEl>
              </p:cMediaNode>
            </p:audio>
            <p:audio>
              <p:cMediaNode vol="80000">
                <p:cTn id="10" fill="hold" display="0">
                  <p:stCondLst>
                    <p:cond delay="indefinite"/>
                  </p:stCondLst>
                  <p:endCondLst>
                    <p:cond evt="onStopAudio" delay="0">
                      <p:tgtEl>
                        <p:sldTgt/>
                      </p:tgtEl>
                    </p:cond>
                  </p:endCondLst>
                </p:cTn>
                <p:tgtEl>
                  <p:spTgt spid="26"/>
                </p:tgtEl>
              </p:cMediaNode>
            </p:audio>
            <p:audio>
              <p:cMediaNode vol="80000">
                <p:cTn id="11" fill="hold" display="0">
                  <p:stCondLst>
                    <p:cond delay="indefinite"/>
                  </p:stCondLst>
                  <p:endCondLst>
                    <p:cond evt="onStopAudio" delay="0">
                      <p:tgtEl>
                        <p:sldTgt/>
                      </p:tgtEl>
                    </p:cond>
                  </p:endCondLst>
                </p:cTn>
                <p:tgtEl>
                  <p:spTgt spid="27"/>
                </p:tgtEl>
              </p:cMediaNode>
            </p:audio>
            <p:audio>
              <p:cMediaNode vol="80000">
                <p:cTn id="12" fill="hold" display="0">
                  <p:stCondLst>
                    <p:cond delay="indefinite"/>
                  </p:stCondLst>
                  <p:endCondLst>
                    <p:cond evt="onStopAudio" delay="0">
                      <p:tgtEl>
                        <p:sldTgt/>
                      </p:tgtEl>
                    </p:cond>
                  </p:endCondLst>
                </p:cTn>
                <p:tgtEl>
                  <p:spTgt spid="28"/>
                </p:tgtEl>
              </p:cMediaNode>
            </p:audio>
            <p:audio>
              <p:cMediaNode vol="80000">
                <p:cTn id="13" fill="hold" display="0">
                  <p:stCondLst>
                    <p:cond delay="indefinite"/>
                  </p:stCondLst>
                  <p:endCondLst>
                    <p:cond evt="onStopAudio" delay="0">
                      <p:tgtEl>
                        <p:sldTgt/>
                      </p:tgtEl>
                    </p:cond>
                  </p:endCondLst>
                </p:cTn>
                <p:tgtEl>
                  <p:spTgt spid="29"/>
                </p:tgtEl>
              </p:cMediaNode>
            </p:audio>
            <p:audio>
              <p:cMediaNode vol="80000">
                <p:cTn id="14" fill="hold" display="0">
                  <p:stCondLst>
                    <p:cond delay="indefinite"/>
                  </p:stCondLst>
                  <p:endCondLst>
                    <p:cond evt="onStopAudio" delay="0">
                      <p:tgtEl>
                        <p:sldTgt/>
                      </p:tgtEl>
                    </p:cond>
                  </p:endCondLst>
                </p:cTn>
                <p:tgtEl>
                  <p:spTgt spid="30"/>
                </p:tgtEl>
              </p:cMediaNode>
            </p:audio>
            <p:audio>
              <p:cMediaNode vol="80000">
                <p:cTn id="15" fill="hold" display="0">
                  <p:stCondLst>
                    <p:cond delay="indefinite"/>
                  </p:stCondLst>
                  <p:endCondLst>
                    <p:cond evt="onStopAudio" delay="0">
                      <p:tgtEl>
                        <p:sldTgt/>
                      </p:tgtEl>
                    </p:cond>
                  </p:endCondLst>
                </p:cTn>
                <p:tgtEl>
                  <p:spTgt spid="31"/>
                </p:tgtEl>
              </p:cMediaNode>
            </p:audio>
            <p:audio>
              <p:cMediaNode vol="80000">
                <p:cTn id="16" fill="hold" display="0">
                  <p:stCondLst>
                    <p:cond delay="indefinite"/>
                  </p:stCondLst>
                  <p:endCondLst>
                    <p:cond evt="onStopAudio" delay="0">
                      <p:tgtEl>
                        <p:sldTgt/>
                      </p:tgtEl>
                    </p:cond>
                  </p:endCondLst>
                </p:cTn>
                <p:tgtEl>
                  <p:spTgt spid="32"/>
                </p:tgtEl>
              </p:cMediaNode>
            </p:audio>
            <p:audio>
              <p:cMediaNode vol="80000">
                <p:cTn id="17" fill="hold" display="0">
                  <p:stCondLst>
                    <p:cond delay="indefinite"/>
                  </p:stCondLst>
                  <p:endCondLst>
                    <p:cond evt="onStopAudio" delay="0">
                      <p:tgtEl>
                        <p:sldTgt/>
                      </p:tgtEl>
                    </p:cond>
                  </p:endCondLst>
                </p:cTn>
                <p:tgtEl>
                  <p:spTgt spid="33"/>
                </p:tgtEl>
              </p:cMediaNode>
            </p:audio>
            <p:audio>
              <p:cMediaNode vol="80000">
                <p:cTn id="18" fill="hold" display="0">
                  <p:stCondLst>
                    <p:cond delay="indefinite"/>
                  </p:stCondLst>
                  <p:endCondLst>
                    <p:cond evt="onStopAudio" delay="0">
                      <p:tgtEl>
                        <p:sldTgt/>
                      </p:tgtEl>
                    </p:cond>
                  </p:endCondLst>
                </p:cTn>
                <p:tgtEl>
                  <p:spTgt spid="34"/>
                </p:tgtEl>
              </p:cMediaNode>
            </p:audio>
            <p:audio>
              <p:cMediaNode vol="80000">
                <p:cTn id="19" fill="hold" display="0">
                  <p:stCondLst>
                    <p:cond delay="indefinite"/>
                  </p:stCondLst>
                  <p:endCondLst>
                    <p:cond evt="onStopAudio" delay="0">
                      <p:tgtEl>
                        <p:sldTgt/>
                      </p:tgtEl>
                    </p:cond>
                  </p:endCondLst>
                </p:cTn>
                <p:tgtEl>
                  <p:spTgt spid="35"/>
                </p:tgtEl>
              </p:cMediaNode>
            </p:audio>
            <p:audio>
              <p:cMediaNode vol="80000">
                <p:cTn id="20" fill="hold" display="0">
                  <p:stCondLst>
                    <p:cond delay="indefinite"/>
                  </p:stCondLst>
                  <p:endCondLst>
                    <p:cond evt="onStopAudio" delay="0">
                      <p:tgtEl>
                        <p:sldTgt/>
                      </p:tgtEl>
                    </p:cond>
                  </p:endCondLst>
                </p:cTn>
                <p:tgtEl>
                  <p:spTgt spid="36"/>
                </p:tgtEl>
              </p:cMediaNode>
            </p:audio>
            <p:audio>
              <p:cMediaNode vol="80000">
                <p:cTn id="21" fill="hold" display="0">
                  <p:stCondLst>
                    <p:cond delay="indefinite"/>
                  </p:stCondLst>
                  <p:endCondLst>
                    <p:cond evt="onStopAudio" delay="0">
                      <p:tgtEl>
                        <p:sldTgt/>
                      </p:tgtEl>
                    </p:cond>
                  </p:endCondLst>
                </p:cTn>
                <p:tgtEl>
                  <p:spTgt spid="37"/>
                </p:tgtEl>
              </p:cMediaNode>
            </p:audio>
            <p:audio>
              <p:cMediaNode vol="80000">
                <p:cTn id="22" fill="hold" display="0">
                  <p:stCondLst>
                    <p:cond delay="indefinite"/>
                  </p:stCondLst>
                  <p:endCondLst>
                    <p:cond evt="onStopAudio" delay="0">
                      <p:tgtEl>
                        <p:sldTgt/>
                      </p:tgtEl>
                    </p:cond>
                  </p:endCondLst>
                </p:cTn>
                <p:tgtEl>
                  <p:spTgt spid="41"/>
                </p:tgtEl>
              </p:cMediaNode>
            </p:audio>
            <p:audio>
              <p:cMediaNode vol="80000">
                <p:cTn id="23" fill="hold" display="0">
                  <p:stCondLst>
                    <p:cond delay="indefinite"/>
                  </p:stCondLst>
                  <p:endCondLst>
                    <p:cond evt="onStopAudio" delay="0">
                      <p:tgtEl>
                        <p:sldTgt/>
                      </p:tgtEl>
                    </p:cond>
                  </p:endCondLst>
                </p:cTn>
                <p:tgtEl>
                  <p:spTgt spid="4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4E8295AA-DC21-40F4-B8C0-78673FDDF40E}"/>
              </a:ext>
            </a:extLst>
          </p:cNvPr>
          <p:cNvGraphicFramePr>
            <a:graphicFrameLocks noGrp="1"/>
          </p:cNvGraphicFramePr>
          <p:nvPr>
            <p:extLst>
              <p:ext uri="{D42A27DB-BD31-4B8C-83A1-F6EECF244321}">
                <p14:modId xmlns:p14="http://schemas.microsoft.com/office/powerpoint/2010/main" val="1250083037"/>
              </p:ext>
            </p:extLst>
          </p:nvPr>
        </p:nvGraphicFramePr>
        <p:xfrm>
          <a:off x="0" y="11743"/>
          <a:ext cx="12192003" cy="6871657"/>
        </p:xfrm>
        <a:graphic>
          <a:graphicData uri="http://schemas.openxmlformats.org/drawingml/2006/table">
            <a:tbl>
              <a:tblPr bandRow="1">
                <a:tableStyleId>{5C22544A-7EE6-4342-B048-85BDC9FD1C3A}</a:tableStyleId>
              </a:tblPr>
              <a:tblGrid>
                <a:gridCol w="3585029">
                  <a:extLst>
                    <a:ext uri="{9D8B030D-6E8A-4147-A177-3AD203B41FA5}">
                      <a16:colId xmlns:a16="http://schemas.microsoft.com/office/drawing/2014/main" val="3210751219"/>
                    </a:ext>
                  </a:extLst>
                </a:gridCol>
                <a:gridCol w="3330122">
                  <a:extLst>
                    <a:ext uri="{9D8B030D-6E8A-4147-A177-3AD203B41FA5}">
                      <a16:colId xmlns:a16="http://schemas.microsoft.com/office/drawing/2014/main" val="4214339638"/>
                    </a:ext>
                  </a:extLst>
                </a:gridCol>
                <a:gridCol w="1319213">
                  <a:extLst>
                    <a:ext uri="{9D8B030D-6E8A-4147-A177-3AD203B41FA5}">
                      <a16:colId xmlns:a16="http://schemas.microsoft.com/office/drawing/2014/main" val="3877636730"/>
                    </a:ext>
                  </a:extLst>
                </a:gridCol>
                <a:gridCol w="1319213">
                  <a:extLst>
                    <a:ext uri="{9D8B030D-6E8A-4147-A177-3AD203B41FA5}">
                      <a16:colId xmlns:a16="http://schemas.microsoft.com/office/drawing/2014/main" val="1319422843"/>
                    </a:ext>
                  </a:extLst>
                </a:gridCol>
                <a:gridCol w="1319213">
                  <a:extLst>
                    <a:ext uri="{9D8B030D-6E8A-4147-A177-3AD203B41FA5}">
                      <a16:colId xmlns:a16="http://schemas.microsoft.com/office/drawing/2014/main" val="691965705"/>
                    </a:ext>
                  </a:extLst>
                </a:gridCol>
                <a:gridCol w="1319213">
                  <a:extLst>
                    <a:ext uri="{9D8B030D-6E8A-4147-A177-3AD203B41FA5}">
                      <a16:colId xmlns:a16="http://schemas.microsoft.com/office/drawing/2014/main" val="2766272092"/>
                    </a:ext>
                  </a:extLst>
                </a:gridCol>
              </a:tblGrid>
              <a:tr h="775657">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t>Idle | Mics 1-2 | With echo</a:t>
                      </a:r>
                      <a:endParaRPr lang="en-IL" sz="2800" b="1" dirty="0"/>
                    </a:p>
                  </a:txBody>
                  <a:tcPr anchor="ctr">
                    <a:solidFill>
                      <a:srgbClr val="E9EBF5"/>
                    </a:solidFill>
                  </a:tcPr>
                </a:tc>
                <a:tc hMerge="1">
                  <a:txBody>
                    <a:bodyPr/>
                    <a:lstStyle/>
                    <a:p>
                      <a:endParaRPr lang="en-IL" i="1" dirty="0"/>
                    </a:p>
                  </a:txBody>
                  <a:tcPr/>
                </a:tc>
                <a:tc>
                  <a:txBody>
                    <a:bodyPr/>
                    <a:lstStyle/>
                    <a:p>
                      <a:pPr algn="ctr"/>
                      <a:r>
                        <a:rPr lang="en-US" sz="1800" b="1" dirty="0"/>
                        <a:t>Echo Only</a:t>
                      </a:r>
                      <a:endParaRPr lang="en-IL" sz="1800" b="1" dirty="0"/>
                    </a:p>
                  </a:txBody>
                  <a:tcPr anchor="ctr">
                    <a:solidFill>
                      <a:srgbClr val="E9EBF5"/>
                    </a:solidFill>
                  </a:tcPr>
                </a:tc>
                <a:tc>
                  <a:txBody>
                    <a:bodyPr/>
                    <a:lstStyle/>
                    <a:p>
                      <a:pPr algn="ctr"/>
                      <a:r>
                        <a:rPr lang="en-US" sz="1800" b="1" dirty="0"/>
                        <a:t>Driver</a:t>
                      </a:r>
                    </a:p>
                    <a:p>
                      <a:pPr algn="ctr"/>
                      <a:r>
                        <a:rPr lang="en-US" sz="1800" b="1" dirty="0"/>
                        <a:t>+ Echo</a:t>
                      </a:r>
                      <a:endParaRPr lang="en-IL" sz="1800" b="1" dirty="0"/>
                    </a:p>
                  </a:txBody>
                  <a:tcPr anchor="ctr">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mn-lt"/>
                          <a:ea typeface="+mn-ea"/>
                          <a:cs typeface="+mn-cs"/>
                        </a:rPr>
                        <a:t>Passenger + Echo</a:t>
                      </a:r>
                      <a:endParaRPr kumimoji="0" lang="en-IL" sz="1800" b="1" i="0" u="none" strike="noStrike" kern="1200" cap="none" spc="0" normalizeH="0" baseline="0" noProof="0" dirty="0">
                        <a:ln>
                          <a:noFill/>
                        </a:ln>
                        <a:solidFill>
                          <a:prstClr val="black"/>
                        </a:solidFill>
                        <a:effectLst/>
                        <a:uLnTx/>
                        <a:uFillTx/>
                        <a:latin typeface="+mn-lt"/>
                        <a:ea typeface="+mn-ea"/>
                        <a:cs typeface="+mn-cs"/>
                      </a:endParaRPr>
                    </a:p>
                  </a:txBody>
                  <a:tcPr anchor="ctr">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dirty="0">
                          <a:ln>
                            <a:noFill/>
                          </a:ln>
                          <a:solidFill>
                            <a:prstClr val="black"/>
                          </a:solidFill>
                          <a:effectLst/>
                          <a:uLnTx/>
                          <a:uFillTx/>
                          <a:latin typeface="+mn-lt"/>
                          <a:ea typeface="+mn-ea"/>
                          <a:cs typeface="+mn-cs"/>
                        </a:rPr>
                        <a:t>Driver + Passenger + Echo</a:t>
                      </a:r>
                      <a:endParaRPr kumimoji="0" lang="en-IL" sz="1400" b="1" i="0" u="none" strike="noStrike" kern="1200" cap="none" spc="0" normalizeH="0" baseline="0" dirty="0">
                        <a:ln>
                          <a:noFill/>
                        </a:ln>
                        <a:solidFill>
                          <a:prstClr val="black"/>
                        </a:solidFill>
                        <a:effectLst/>
                        <a:uLnTx/>
                        <a:uFillTx/>
                        <a:latin typeface="+mn-lt"/>
                        <a:ea typeface="+mn-ea"/>
                        <a:cs typeface="+mn-cs"/>
                      </a:endParaRPr>
                    </a:p>
                  </a:txBody>
                  <a:tcPr anchor="ctr">
                    <a:solidFill>
                      <a:srgbClr val="E9EBF5"/>
                    </a:solidFill>
                  </a:tcPr>
                </a:tc>
                <a:extLst>
                  <a:ext uri="{0D108BD9-81ED-4DB2-BD59-A6C34878D82A}">
                    <a16:rowId xmlns:a16="http://schemas.microsoft.com/office/drawing/2014/main" val="1059964053"/>
                  </a:ext>
                </a:extLst>
              </a:tr>
              <a:tr h="868680">
                <a:tc rowSpan="2">
                  <a:txBody>
                    <a:bodyPr/>
                    <a:lstStyle/>
                    <a:p>
                      <a:pPr algn="ctr"/>
                      <a:r>
                        <a:rPr lang="en-US" b="1" dirty="0"/>
                        <a:t>Driver Mic Only</a:t>
                      </a:r>
                      <a:endParaRPr lang="en-IL" b="1" dirty="0"/>
                    </a:p>
                  </a:txBody>
                  <a:tcPr/>
                </a:tc>
                <a:tc>
                  <a:txBody>
                    <a:bodyPr/>
                    <a:lstStyle/>
                    <a:p>
                      <a:r>
                        <a:rPr lang="en-US" i="1" dirty="0"/>
                        <a:t>Mic 1 only</a:t>
                      </a:r>
                    </a:p>
                    <a:p>
                      <a:r>
                        <a:rPr lang="en-US" i="1" dirty="0"/>
                        <a:t>Raw Audio</a:t>
                      </a:r>
                      <a:endParaRPr lang="en-IL" i="1" dirty="0"/>
                    </a:p>
                  </a:txBody>
                  <a:tcPr/>
                </a:tc>
                <a:tc>
                  <a:txBody>
                    <a:bodyPr/>
                    <a:lstStyle/>
                    <a:p>
                      <a:endParaRPr lang="en-IL" dirty="0"/>
                    </a:p>
                  </a:txBody>
                  <a:tcPr/>
                </a:tc>
                <a:tc>
                  <a:txBody>
                    <a:bodyPr/>
                    <a:lstStyle/>
                    <a:p>
                      <a:endParaRPr lang="en-IL" dirty="0"/>
                    </a:p>
                  </a:txBody>
                  <a:tcPr/>
                </a:tc>
                <a:tc gridSpan="2">
                  <a:txBody>
                    <a:bodyPr/>
                    <a:lstStyle/>
                    <a:p>
                      <a:endParaRPr lang="en-IL" dirty="0"/>
                    </a:p>
                  </a:txBody>
                  <a:tcPr/>
                </a:tc>
                <a:tc hMerge="1">
                  <a:txBody>
                    <a:bodyPr/>
                    <a:lstStyle/>
                    <a:p>
                      <a:endParaRPr lang="en-IL"/>
                    </a:p>
                  </a:txBody>
                  <a:tcPr/>
                </a:tc>
                <a:extLst>
                  <a:ext uri="{0D108BD9-81ED-4DB2-BD59-A6C34878D82A}">
                    <a16:rowId xmlns:a16="http://schemas.microsoft.com/office/drawing/2014/main" val="3759375526"/>
                  </a:ext>
                </a:extLst>
              </a:tr>
              <a:tr h="868680">
                <a:tc vMerge="1">
                  <a:txBody>
                    <a:bodyPr/>
                    <a:lstStyle/>
                    <a:p>
                      <a:endParaRPr lang="en-IL" dirty="0"/>
                    </a:p>
                  </a:txBody>
                  <a:tcPr/>
                </a:tc>
                <a:tc>
                  <a:txBody>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lang="en-US" i="1" dirty="0"/>
                        <a:t>Mic 1 only</a:t>
                      </a:r>
                    </a:p>
                    <a:p>
                      <a:pPr marL="0" marR="0" lvl="0" indent="0" algn="l" defTabSz="914411" rtl="0" eaLnBrk="1" fontAlgn="auto" latinLnBrk="0" hangingPunct="1">
                        <a:lnSpc>
                          <a:spcPct val="100000"/>
                        </a:lnSpc>
                        <a:spcBef>
                          <a:spcPts val="0"/>
                        </a:spcBef>
                        <a:spcAft>
                          <a:spcPts val="0"/>
                        </a:spcAft>
                        <a:buClrTx/>
                        <a:buSzTx/>
                        <a:buFontTx/>
                        <a:buNone/>
                        <a:tabLst/>
                        <a:defRPr/>
                      </a:pPr>
                      <a:r>
                        <a:rPr lang="en-US" i="1" dirty="0"/>
                        <a:t>w/ Alango EC+NR</a:t>
                      </a:r>
                      <a:endParaRPr lang="en-IL" i="1" dirty="0"/>
                    </a:p>
                  </a:txBody>
                  <a:tcPr/>
                </a:tc>
                <a:tc>
                  <a:txBody>
                    <a:bodyPr/>
                    <a:lstStyle/>
                    <a:p>
                      <a:endParaRPr lang="en-IL" dirty="0"/>
                    </a:p>
                  </a:txBody>
                  <a:tcPr/>
                </a:tc>
                <a:tc>
                  <a:txBody>
                    <a:bodyPr/>
                    <a:lstStyle/>
                    <a:p>
                      <a:endParaRPr lang="en-IL" dirty="0"/>
                    </a:p>
                  </a:txBody>
                  <a:tcPr/>
                </a:tc>
                <a:tc gridSpan="2">
                  <a:txBody>
                    <a:bodyPr/>
                    <a:lstStyle/>
                    <a:p>
                      <a:endParaRPr lang="en-IL" dirty="0"/>
                    </a:p>
                  </a:txBody>
                  <a:tcPr/>
                </a:tc>
                <a:tc hMerge="1">
                  <a:txBody>
                    <a:bodyPr/>
                    <a:lstStyle/>
                    <a:p>
                      <a:endParaRPr lang="en-IL"/>
                    </a:p>
                  </a:txBody>
                  <a:tcPr/>
                </a:tc>
                <a:extLst>
                  <a:ext uri="{0D108BD9-81ED-4DB2-BD59-A6C34878D82A}">
                    <a16:rowId xmlns:a16="http://schemas.microsoft.com/office/drawing/2014/main" val="1238245493"/>
                  </a:ext>
                </a:extLst>
              </a:tr>
              <a:tr h="868680">
                <a:tc rowSpan="2">
                  <a:txBody>
                    <a:bodyPr/>
                    <a:lstStyle/>
                    <a:p>
                      <a:pPr marL="0" marR="0" lvl="0" indent="0" algn="ctr" defTabSz="914411" rtl="0" eaLnBrk="1" fontAlgn="auto" latinLnBrk="0" hangingPunct="1">
                        <a:lnSpc>
                          <a:spcPct val="100000"/>
                        </a:lnSpc>
                        <a:spcBef>
                          <a:spcPts val="0"/>
                        </a:spcBef>
                        <a:spcAft>
                          <a:spcPts val="0"/>
                        </a:spcAft>
                        <a:buClrTx/>
                        <a:buSzTx/>
                        <a:buFontTx/>
                        <a:buNone/>
                        <a:tabLst/>
                        <a:defRPr/>
                      </a:pPr>
                      <a:r>
                        <a:rPr lang="en-US" b="1" dirty="0"/>
                        <a:t>Passenger Mic Only</a:t>
                      </a:r>
                      <a:endParaRPr lang="en-IL" b="1" dirty="0"/>
                    </a:p>
                  </a:txBody>
                  <a:tcPr/>
                </a:tc>
                <a:tc>
                  <a:txBody>
                    <a:bodyPr/>
                    <a:lstStyle/>
                    <a:p>
                      <a:r>
                        <a:rPr lang="en-US" i="1" dirty="0"/>
                        <a:t>Mic 2 only</a:t>
                      </a:r>
                    </a:p>
                    <a:p>
                      <a:r>
                        <a:rPr lang="en-US" i="1" dirty="0"/>
                        <a:t>Raw Audio</a:t>
                      </a:r>
                      <a:endParaRPr lang="en-IL" i="1" dirty="0"/>
                    </a:p>
                  </a:txBody>
                  <a:tcPr/>
                </a:tc>
                <a:tc>
                  <a:txBody>
                    <a:bodyPr/>
                    <a:lstStyle/>
                    <a:p>
                      <a:endParaRPr lang="en-IL" dirty="0"/>
                    </a:p>
                  </a:txBody>
                  <a:tcPr/>
                </a:tc>
                <a:tc>
                  <a:txBody>
                    <a:bodyPr/>
                    <a:lstStyle/>
                    <a:p>
                      <a:endParaRPr lang="en-IL" dirty="0"/>
                    </a:p>
                  </a:txBody>
                  <a:tcPr/>
                </a:tc>
                <a:tc gridSpan="2">
                  <a:txBody>
                    <a:bodyPr/>
                    <a:lstStyle/>
                    <a:p>
                      <a:endParaRPr lang="en-IL" dirty="0"/>
                    </a:p>
                  </a:txBody>
                  <a:tcPr/>
                </a:tc>
                <a:tc hMerge="1">
                  <a:txBody>
                    <a:bodyPr/>
                    <a:lstStyle/>
                    <a:p>
                      <a:endParaRPr lang="en-IL"/>
                    </a:p>
                  </a:txBody>
                  <a:tcPr/>
                </a:tc>
                <a:extLst>
                  <a:ext uri="{0D108BD9-81ED-4DB2-BD59-A6C34878D82A}">
                    <a16:rowId xmlns:a16="http://schemas.microsoft.com/office/drawing/2014/main" val="487957788"/>
                  </a:ext>
                </a:extLst>
              </a:tr>
              <a:tr h="868680">
                <a:tc vMerge="1">
                  <a:txBody>
                    <a:bodyPr/>
                    <a:lstStyle/>
                    <a:p>
                      <a:endParaRPr lang="en-IL" dirty="0"/>
                    </a:p>
                  </a:txBody>
                  <a:tcPr/>
                </a:tc>
                <a:tc>
                  <a:txBody>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lang="en-US" i="1" dirty="0"/>
                        <a:t>Mic 2 only</a:t>
                      </a:r>
                    </a:p>
                    <a:p>
                      <a:pPr marL="0" marR="0" lvl="0" indent="0" algn="l" defTabSz="914411" rtl="0" eaLnBrk="1" fontAlgn="auto" latinLnBrk="0" hangingPunct="1">
                        <a:lnSpc>
                          <a:spcPct val="100000"/>
                        </a:lnSpc>
                        <a:spcBef>
                          <a:spcPts val="0"/>
                        </a:spcBef>
                        <a:spcAft>
                          <a:spcPts val="0"/>
                        </a:spcAft>
                        <a:buClrTx/>
                        <a:buSzTx/>
                        <a:buFontTx/>
                        <a:buNone/>
                        <a:tabLst/>
                        <a:defRPr/>
                      </a:pPr>
                      <a:r>
                        <a:rPr lang="en-US" i="1" dirty="0"/>
                        <a:t>w/ Alango EC+NR</a:t>
                      </a:r>
                      <a:endParaRPr lang="en-IL" i="1" dirty="0"/>
                    </a:p>
                  </a:txBody>
                  <a:tcPr/>
                </a:tc>
                <a:tc>
                  <a:txBody>
                    <a:bodyPr/>
                    <a:lstStyle/>
                    <a:p>
                      <a:endParaRPr lang="en-IL" dirty="0"/>
                    </a:p>
                  </a:txBody>
                  <a:tcPr/>
                </a:tc>
                <a:tc>
                  <a:txBody>
                    <a:bodyPr/>
                    <a:lstStyle/>
                    <a:p>
                      <a:endParaRPr lang="en-IL" dirty="0"/>
                    </a:p>
                  </a:txBody>
                  <a:tcPr/>
                </a:tc>
                <a:tc gridSpan="2">
                  <a:txBody>
                    <a:bodyPr/>
                    <a:lstStyle/>
                    <a:p>
                      <a:endParaRPr lang="en-IL" dirty="0"/>
                    </a:p>
                  </a:txBody>
                  <a:tcPr/>
                </a:tc>
                <a:tc hMerge="1">
                  <a:txBody>
                    <a:bodyPr/>
                    <a:lstStyle/>
                    <a:p>
                      <a:endParaRPr lang="en-IL"/>
                    </a:p>
                  </a:txBody>
                  <a:tcPr/>
                </a:tc>
                <a:extLst>
                  <a:ext uri="{0D108BD9-81ED-4DB2-BD59-A6C34878D82A}">
                    <a16:rowId xmlns:a16="http://schemas.microsoft.com/office/drawing/2014/main" val="4212665553"/>
                  </a:ext>
                </a:extLst>
              </a:tr>
              <a:tr h="868680">
                <a:tc rowSpan="3">
                  <a:txBody>
                    <a:bodyPr/>
                    <a:lstStyle/>
                    <a:p>
                      <a:pPr marL="0" marR="0" lvl="0" indent="0" algn="ctr" defTabSz="914411" rtl="0" eaLnBrk="1" fontAlgn="auto" latinLnBrk="0" hangingPunct="1">
                        <a:lnSpc>
                          <a:spcPct val="100000"/>
                        </a:lnSpc>
                        <a:spcBef>
                          <a:spcPts val="0"/>
                        </a:spcBef>
                        <a:spcAft>
                          <a:spcPts val="0"/>
                        </a:spcAft>
                        <a:buClrTx/>
                        <a:buSzTx/>
                        <a:buFontTx/>
                        <a:buNone/>
                        <a:tabLst/>
                        <a:defRPr/>
                      </a:pPr>
                      <a:endParaRPr lang="en-US" b="1" dirty="0"/>
                    </a:p>
                    <a:p>
                      <a:pPr marL="0" marR="0" lvl="0" indent="0" algn="ctr" defTabSz="914411" rtl="0" eaLnBrk="1" fontAlgn="auto" latinLnBrk="0" hangingPunct="1">
                        <a:lnSpc>
                          <a:spcPct val="100000"/>
                        </a:lnSpc>
                        <a:spcBef>
                          <a:spcPts val="0"/>
                        </a:spcBef>
                        <a:spcAft>
                          <a:spcPts val="0"/>
                        </a:spcAft>
                        <a:buClrTx/>
                        <a:buSzTx/>
                        <a:buFontTx/>
                        <a:buNone/>
                        <a:tabLst/>
                        <a:defRPr/>
                      </a:pPr>
                      <a:r>
                        <a:rPr lang="en-US" b="1" dirty="0"/>
                        <a:t>Dual Mic Driver + Passenger</a:t>
                      </a:r>
                      <a:endParaRPr lang="en-IL" b="1" dirty="0"/>
                    </a:p>
                  </a:txBody>
                  <a:tcPr>
                    <a:solidFill>
                      <a:schemeClr val="accent2">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prstClr val="black"/>
                          </a:solidFill>
                          <a:effectLst/>
                          <a:uLnTx/>
                          <a:uFillTx/>
                          <a:latin typeface="+mn-lt"/>
                          <a:ea typeface="+mn-ea"/>
                          <a:cs typeface="+mn-cs"/>
                        </a:rPr>
                        <a:t>Simple sum</a:t>
                      </a:r>
                      <a:r>
                        <a:rPr kumimoji="0" lang="en-US" sz="1300" b="0" i="1" u="none" strike="noStrike" kern="1200" cap="none" spc="0" normalizeH="0" baseline="0" noProof="0" dirty="0">
                          <a:ln>
                            <a:noFill/>
                          </a:ln>
                          <a:solidFill>
                            <a:prstClr val="black"/>
                          </a:solidFill>
                          <a:effectLst/>
                          <a:uLnTx/>
                          <a:uFillTx/>
                          <a:latin typeface="+mn-lt"/>
                          <a:ea typeface="+mn-ea"/>
                          <a:cs typeface="+mn-cs"/>
                        </a:rPr>
                        <a:t> of post-ECNR signals (averaging) results in attenuation of both voices by -6dB (provided for comparison to Intelligent Mixer output)</a:t>
                      </a:r>
                      <a:endParaRPr kumimoji="0" lang="en-IL" sz="1300" b="0" i="1" u="none" strike="noStrike" kern="1200" cap="none" spc="0" normalizeH="0" baseline="0" noProof="0" dirty="0">
                        <a:ln>
                          <a:noFill/>
                        </a:ln>
                        <a:solidFill>
                          <a:prstClr val="black"/>
                        </a:solidFill>
                        <a:effectLst/>
                        <a:uLnTx/>
                        <a:uFillTx/>
                        <a:latin typeface="+mn-lt"/>
                        <a:ea typeface="+mn-ea"/>
                        <a:cs typeface="+mn-cs"/>
                      </a:endParaRPr>
                    </a:p>
                  </a:txBody>
                  <a:tcPr>
                    <a:solidFill>
                      <a:schemeClr val="accent4">
                        <a:lumMod val="20000"/>
                        <a:lumOff val="80000"/>
                      </a:schemeClr>
                    </a:solidFill>
                  </a:tcPr>
                </a:tc>
                <a:tc>
                  <a:txBody>
                    <a:bodyPr/>
                    <a:lstStyle/>
                    <a:p>
                      <a:endParaRPr lang="en-IL" dirty="0"/>
                    </a:p>
                  </a:txBody>
                  <a:tcPr>
                    <a:solidFill>
                      <a:schemeClr val="accent4">
                        <a:lumMod val="20000"/>
                        <a:lumOff val="80000"/>
                      </a:schemeClr>
                    </a:solidFill>
                  </a:tcPr>
                </a:tc>
                <a:tc>
                  <a:txBody>
                    <a:bodyPr/>
                    <a:lstStyle/>
                    <a:p>
                      <a:endParaRPr lang="en-IL" dirty="0"/>
                    </a:p>
                  </a:txBody>
                  <a:tcPr>
                    <a:solidFill>
                      <a:schemeClr val="accent4">
                        <a:lumMod val="20000"/>
                        <a:lumOff val="80000"/>
                      </a:schemeClr>
                    </a:solidFill>
                  </a:tcPr>
                </a:tc>
                <a:tc gridSpan="2">
                  <a:txBody>
                    <a:bodyPr/>
                    <a:lstStyle/>
                    <a:p>
                      <a:endParaRPr lang="en-IL" dirty="0"/>
                    </a:p>
                  </a:txBody>
                  <a:tcPr>
                    <a:solidFill>
                      <a:schemeClr val="accent4">
                        <a:lumMod val="20000"/>
                        <a:lumOff val="80000"/>
                      </a:schemeClr>
                    </a:solidFill>
                  </a:tcPr>
                </a:tc>
                <a:tc hMerge="1">
                  <a:txBody>
                    <a:bodyPr/>
                    <a:lstStyle/>
                    <a:p>
                      <a:endParaRPr lang="en-IL"/>
                    </a:p>
                  </a:txBody>
                  <a:tcPr/>
                </a:tc>
                <a:extLst>
                  <a:ext uri="{0D108BD9-81ED-4DB2-BD59-A6C34878D82A}">
                    <a16:rowId xmlns:a16="http://schemas.microsoft.com/office/drawing/2014/main" val="786636084"/>
                  </a:ext>
                </a:extLst>
              </a:tr>
              <a:tr h="868680">
                <a:tc vMerge="1">
                  <a:txBody>
                    <a:bodyPr/>
                    <a:lstStyle/>
                    <a:p>
                      <a:endParaRPr lang="en-IL"/>
                    </a:p>
                  </a:txBody>
                  <a:tcPr/>
                </a:tc>
                <a:tc>
                  <a:txBody>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lang="en-US" b="1" dirty="0"/>
                        <a:t>Intelligent Mixing mode (IMT): </a:t>
                      </a:r>
                      <a:r>
                        <a:rPr lang="en-US" b="0" dirty="0"/>
                        <a:t>both voices are enhanced</a:t>
                      </a:r>
                    </a:p>
                  </a:txBody>
                  <a:tcPr>
                    <a:solidFill>
                      <a:schemeClr val="accent2">
                        <a:lumMod val="40000"/>
                        <a:lumOff val="60000"/>
                      </a:schemeClr>
                    </a:solidFill>
                  </a:tcPr>
                </a:tc>
                <a:tc>
                  <a:txBody>
                    <a:bodyPr/>
                    <a:lstStyle/>
                    <a:p>
                      <a:endParaRPr lang="en-IL" dirty="0"/>
                    </a:p>
                  </a:txBody>
                  <a:tcPr>
                    <a:solidFill>
                      <a:schemeClr val="accent2">
                        <a:lumMod val="40000"/>
                        <a:lumOff val="60000"/>
                      </a:schemeClr>
                    </a:solidFill>
                  </a:tcPr>
                </a:tc>
                <a:tc>
                  <a:txBody>
                    <a:bodyPr/>
                    <a:lstStyle/>
                    <a:p>
                      <a:endParaRPr lang="en-IL" dirty="0"/>
                    </a:p>
                  </a:txBody>
                  <a:tcPr>
                    <a:solidFill>
                      <a:schemeClr val="accent2">
                        <a:lumMod val="40000"/>
                        <a:lumOff val="60000"/>
                      </a:schemeClr>
                    </a:solidFill>
                  </a:tcPr>
                </a:tc>
                <a:tc gridSpan="2">
                  <a:txBody>
                    <a:bodyPr/>
                    <a:lstStyle/>
                    <a:p>
                      <a:endParaRPr lang="en-IL" dirty="0"/>
                    </a:p>
                  </a:txBody>
                  <a:tcPr>
                    <a:solidFill>
                      <a:schemeClr val="accent2">
                        <a:lumMod val="40000"/>
                        <a:lumOff val="60000"/>
                      </a:schemeClr>
                    </a:solidFill>
                  </a:tcPr>
                </a:tc>
                <a:tc hMerge="1">
                  <a:txBody>
                    <a:bodyPr/>
                    <a:lstStyle/>
                    <a:p>
                      <a:endParaRPr lang="en-IL"/>
                    </a:p>
                  </a:txBody>
                  <a:tcPr/>
                </a:tc>
                <a:extLst>
                  <a:ext uri="{0D108BD9-81ED-4DB2-BD59-A6C34878D82A}">
                    <a16:rowId xmlns:a16="http://schemas.microsoft.com/office/drawing/2014/main" val="536009738"/>
                  </a:ext>
                </a:extLst>
              </a:tr>
              <a:tr h="868680">
                <a:tc vMerge="1">
                  <a:txBody>
                    <a:bodyPr/>
                    <a:lstStyle/>
                    <a:p>
                      <a:endParaRPr lang="en-IL" dirty="0"/>
                    </a:p>
                  </a:txBody>
                  <a:tcPr/>
                </a:tc>
                <a:tc>
                  <a:txBody>
                    <a:bodyPr/>
                    <a:lstStyle/>
                    <a:p>
                      <a:r>
                        <a:rPr lang="en-US" b="1" dirty="0"/>
                        <a:t>Passenger rejection mode (SST): </a:t>
                      </a:r>
                      <a:r>
                        <a:rPr lang="en-US" dirty="0"/>
                        <a:t>driver’s voice is preserved</a:t>
                      </a:r>
                      <a:endParaRPr lang="en-IL" dirty="0"/>
                    </a:p>
                  </a:txBody>
                  <a:tcPr>
                    <a:solidFill>
                      <a:schemeClr val="accent2">
                        <a:lumMod val="40000"/>
                        <a:lumOff val="60000"/>
                      </a:schemeClr>
                    </a:solidFill>
                  </a:tcPr>
                </a:tc>
                <a:tc>
                  <a:txBody>
                    <a:bodyPr/>
                    <a:lstStyle/>
                    <a:p>
                      <a:endParaRPr lang="en-IL" dirty="0"/>
                    </a:p>
                  </a:txBody>
                  <a:tcPr>
                    <a:solidFill>
                      <a:schemeClr val="accent2">
                        <a:lumMod val="40000"/>
                        <a:lumOff val="60000"/>
                      </a:schemeClr>
                    </a:solidFill>
                  </a:tcPr>
                </a:tc>
                <a:tc>
                  <a:txBody>
                    <a:bodyPr/>
                    <a:lstStyle/>
                    <a:p>
                      <a:endParaRPr lang="en-IL" dirty="0"/>
                    </a:p>
                  </a:txBody>
                  <a:tcPr>
                    <a:solidFill>
                      <a:schemeClr val="accent2">
                        <a:lumMod val="40000"/>
                        <a:lumOff val="60000"/>
                      </a:schemeClr>
                    </a:solidFill>
                  </a:tcPr>
                </a:tc>
                <a:tc gridSpan="2">
                  <a:txBody>
                    <a:bodyPr/>
                    <a:lstStyle/>
                    <a:p>
                      <a:endParaRPr lang="en-IL" dirty="0"/>
                    </a:p>
                  </a:txBody>
                  <a:tcPr>
                    <a:solidFill>
                      <a:schemeClr val="accent2">
                        <a:lumMod val="40000"/>
                        <a:lumOff val="60000"/>
                      </a:schemeClr>
                    </a:solidFill>
                  </a:tcPr>
                </a:tc>
                <a:tc hMerge="1">
                  <a:txBody>
                    <a:bodyPr/>
                    <a:lstStyle/>
                    <a:p>
                      <a:endParaRPr lang="en-IL"/>
                    </a:p>
                  </a:txBody>
                  <a:tcPr/>
                </a:tc>
                <a:extLst>
                  <a:ext uri="{0D108BD9-81ED-4DB2-BD59-A6C34878D82A}">
                    <a16:rowId xmlns:a16="http://schemas.microsoft.com/office/drawing/2014/main" val="3235097166"/>
                  </a:ext>
                </a:extLst>
              </a:tr>
            </a:tbl>
          </a:graphicData>
        </a:graphic>
      </p:graphicFrame>
      <p:pic>
        <p:nvPicPr>
          <p:cNvPr id="46" name="Picture 45">
            <a:extLst>
              <a:ext uri="{FF2B5EF4-FFF2-40B4-BE49-F238E27FC236}">
                <a16:creationId xmlns:a16="http://schemas.microsoft.com/office/drawing/2014/main" id="{C20C9E46-68A9-425E-8251-F87CE1CCA9EA}"/>
              </a:ext>
            </a:extLst>
          </p:cNvPr>
          <p:cNvPicPr>
            <a:picLocks noChangeAspect="1"/>
          </p:cNvPicPr>
          <p:nvPr/>
        </p:nvPicPr>
        <p:blipFill>
          <a:blip r:embed="rId58">
            <a:extLst>
              <a:ext uri="{28A0092B-C50C-407E-A947-70E740481C1C}">
                <a14:useLocalDpi xmlns:a14="http://schemas.microsoft.com/office/drawing/2010/main" val="0"/>
              </a:ext>
            </a:extLst>
          </a:blip>
          <a:srcRect/>
          <a:stretch/>
        </p:blipFill>
        <p:spPr>
          <a:xfrm>
            <a:off x="179012" y="5009765"/>
            <a:ext cx="3238239" cy="1230531"/>
          </a:xfrm>
          <a:prstGeom prst="rect">
            <a:avLst/>
          </a:prstGeom>
        </p:spPr>
      </p:pic>
      <p:pic>
        <p:nvPicPr>
          <p:cNvPr id="47" name="Picture 46">
            <a:extLst>
              <a:ext uri="{FF2B5EF4-FFF2-40B4-BE49-F238E27FC236}">
                <a16:creationId xmlns:a16="http://schemas.microsoft.com/office/drawing/2014/main" id="{FB5A85AA-579A-4914-A004-572D6EEABAF4}"/>
              </a:ext>
            </a:extLst>
          </p:cNvPr>
          <p:cNvPicPr>
            <a:picLocks noChangeAspect="1"/>
          </p:cNvPicPr>
          <p:nvPr/>
        </p:nvPicPr>
        <p:blipFill>
          <a:blip r:embed="rId59">
            <a:extLst>
              <a:ext uri="{28A0092B-C50C-407E-A947-70E740481C1C}">
                <a14:useLocalDpi xmlns:a14="http://schemas.microsoft.com/office/drawing/2010/main" val="0"/>
              </a:ext>
            </a:extLst>
          </a:blip>
          <a:srcRect/>
          <a:stretch/>
        </p:blipFill>
        <p:spPr>
          <a:xfrm>
            <a:off x="111554" y="1090506"/>
            <a:ext cx="3238239" cy="1230531"/>
          </a:xfrm>
          <a:prstGeom prst="rect">
            <a:avLst/>
          </a:prstGeom>
        </p:spPr>
      </p:pic>
      <p:pic>
        <p:nvPicPr>
          <p:cNvPr id="48" name="Picture 47">
            <a:extLst>
              <a:ext uri="{FF2B5EF4-FFF2-40B4-BE49-F238E27FC236}">
                <a16:creationId xmlns:a16="http://schemas.microsoft.com/office/drawing/2014/main" id="{7DDC024E-4D0B-4F59-8354-CA91417D4ACB}"/>
              </a:ext>
            </a:extLst>
          </p:cNvPr>
          <p:cNvPicPr>
            <a:picLocks noChangeAspect="1"/>
          </p:cNvPicPr>
          <p:nvPr/>
        </p:nvPicPr>
        <p:blipFill>
          <a:blip r:embed="rId60">
            <a:extLst>
              <a:ext uri="{28A0092B-C50C-407E-A947-70E740481C1C}">
                <a14:useLocalDpi xmlns:a14="http://schemas.microsoft.com/office/drawing/2010/main" val="0"/>
              </a:ext>
            </a:extLst>
          </a:blip>
          <a:srcRect/>
          <a:stretch/>
        </p:blipFill>
        <p:spPr>
          <a:xfrm>
            <a:off x="179012" y="2862054"/>
            <a:ext cx="3238239" cy="1230531"/>
          </a:xfrm>
          <a:prstGeom prst="rect">
            <a:avLst/>
          </a:prstGeom>
        </p:spPr>
      </p:pic>
      <p:pic>
        <p:nvPicPr>
          <p:cNvPr id="49" name="Picture 48" descr="A screen shot of a computer&#10;&#10;Description automatically generated">
            <a:extLst>
              <a:ext uri="{FF2B5EF4-FFF2-40B4-BE49-F238E27FC236}">
                <a16:creationId xmlns:a16="http://schemas.microsoft.com/office/drawing/2014/main" id="{CD0ABA5C-207B-48B7-952B-A6DCB4285B2C}"/>
              </a:ext>
            </a:extLst>
          </p:cNvPr>
          <p:cNvPicPr>
            <a:picLocks noChangeAspect="1"/>
          </p:cNvPicPr>
          <p:nvPr/>
        </p:nvPicPr>
        <p:blipFill rotWithShape="1">
          <a:blip r:embed="rId61">
            <a:extLst>
              <a:ext uri="{28A0092B-C50C-407E-A947-70E740481C1C}">
                <a14:useLocalDpi xmlns:a14="http://schemas.microsoft.com/office/drawing/2010/main" val="0"/>
              </a:ext>
            </a:extLst>
          </a:blip>
          <a:srcRect l="42973"/>
          <a:stretch/>
        </p:blipFill>
        <p:spPr>
          <a:xfrm>
            <a:off x="6894288" y="821598"/>
            <a:ext cx="5289045" cy="777240"/>
          </a:xfrm>
          <a:prstGeom prst="rect">
            <a:avLst/>
          </a:prstGeom>
        </p:spPr>
      </p:pic>
      <p:pic>
        <p:nvPicPr>
          <p:cNvPr id="51" name="Picture 50" descr="A screen shot of a computer&#10;&#10;Description automatically generated">
            <a:extLst>
              <a:ext uri="{FF2B5EF4-FFF2-40B4-BE49-F238E27FC236}">
                <a16:creationId xmlns:a16="http://schemas.microsoft.com/office/drawing/2014/main" id="{6FC0BB85-0D45-4CEC-9EE2-400B9C559095}"/>
              </a:ext>
            </a:extLst>
          </p:cNvPr>
          <p:cNvPicPr>
            <a:picLocks noChangeAspect="1"/>
          </p:cNvPicPr>
          <p:nvPr/>
        </p:nvPicPr>
        <p:blipFill rotWithShape="1">
          <a:blip r:embed="rId62">
            <a:extLst>
              <a:ext uri="{28A0092B-C50C-407E-A947-70E740481C1C}">
                <a14:useLocalDpi xmlns:a14="http://schemas.microsoft.com/office/drawing/2010/main" val="0"/>
              </a:ext>
            </a:extLst>
          </a:blip>
          <a:srcRect l="42973"/>
          <a:stretch/>
        </p:blipFill>
        <p:spPr>
          <a:xfrm>
            <a:off x="6894287" y="1683634"/>
            <a:ext cx="5289045" cy="777240"/>
          </a:xfrm>
          <a:prstGeom prst="rect">
            <a:avLst/>
          </a:prstGeom>
        </p:spPr>
      </p:pic>
      <p:pic>
        <p:nvPicPr>
          <p:cNvPr id="52" name="Picture 51" descr="A screen shot of a computer&#10;&#10;Description automatically generated">
            <a:extLst>
              <a:ext uri="{FF2B5EF4-FFF2-40B4-BE49-F238E27FC236}">
                <a16:creationId xmlns:a16="http://schemas.microsoft.com/office/drawing/2014/main" id="{C80D1441-A016-42E4-A857-6D2B60CC8ADA}"/>
              </a:ext>
            </a:extLst>
          </p:cNvPr>
          <p:cNvPicPr>
            <a:picLocks noChangeAspect="1"/>
          </p:cNvPicPr>
          <p:nvPr/>
        </p:nvPicPr>
        <p:blipFill rotWithShape="1">
          <a:blip r:embed="rId63">
            <a:extLst>
              <a:ext uri="{28A0092B-C50C-407E-A947-70E740481C1C}">
                <a14:useLocalDpi xmlns:a14="http://schemas.microsoft.com/office/drawing/2010/main" val="0"/>
              </a:ext>
            </a:extLst>
          </a:blip>
          <a:srcRect l="42879"/>
          <a:stretch/>
        </p:blipFill>
        <p:spPr>
          <a:xfrm>
            <a:off x="6894287" y="2552074"/>
            <a:ext cx="5297713" cy="777240"/>
          </a:xfrm>
          <a:prstGeom prst="rect">
            <a:avLst/>
          </a:prstGeom>
        </p:spPr>
      </p:pic>
      <p:pic>
        <p:nvPicPr>
          <p:cNvPr id="53" name="Picture 52" descr="A picture containing screenshot, sitting, monitor, holding&#10;&#10;Description automatically generated">
            <a:extLst>
              <a:ext uri="{FF2B5EF4-FFF2-40B4-BE49-F238E27FC236}">
                <a16:creationId xmlns:a16="http://schemas.microsoft.com/office/drawing/2014/main" id="{8FBA7AEB-6D92-4880-AE07-DEBC9862208F}"/>
              </a:ext>
            </a:extLst>
          </p:cNvPr>
          <p:cNvPicPr>
            <a:picLocks noChangeAspect="1"/>
          </p:cNvPicPr>
          <p:nvPr/>
        </p:nvPicPr>
        <p:blipFill rotWithShape="1">
          <a:blip r:embed="rId64">
            <a:extLst>
              <a:ext uri="{28A0092B-C50C-407E-A947-70E740481C1C}">
                <a14:useLocalDpi xmlns:a14="http://schemas.microsoft.com/office/drawing/2010/main" val="0"/>
              </a:ext>
            </a:extLst>
          </a:blip>
          <a:srcRect l="42879"/>
          <a:stretch/>
        </p:blipFill>
        <p:spPr>
          <a:xfrm>
            <a:off x="6894287" y="3417312"/>
            <a:ext cx="5297713" cy="777240"/>
          </a:xfrm>
          <a:prstGeom prst="rect">
            <a:avLst/>
          </a:prstGeom>
        </p:spPr>
      </p:pic>
      <p:pic>
        <p:nvPicPr>
          <p:cNvPr id="55" name="Picture 54" descr="A screen shot of a computer&#10;&#10;Description automatically generated">
            <a:extLst>
              <a:ext uri="{FF2B5EF4-FFF2-40B4-BE49-F238E27FC236}">
                <a16:creationId xmlns:a16="http://schemas.microsoft.com/office/drawing/2014/main" id="{7CC42DAC-FF38-4790-BE25-CC271215EA7A}"/>
              </a:ext>
            </a:extLst>
          </p:cNvPr>
          <p:cNvPicPr>
            <a:picLocks noChangeAspect="1"/>
          </p:cNvPicPr>
          <p:nvPr/>
        </p:nvPicPr>
        <p:blipFill rotWithShape="1">
          <a:blip r:embed="rId65">
            <a:extLst>
              <a:ext uri="{28A0092B-C50C-407E-A947-70E740481C1C}">
                <a14:useLocalDpi xmlns:a14="http://schemas.microsoft.com/office/drawing/2010/main" val="0"/>
              </a:ext>
            </a:extLst>
          </a:blip>
          <a:srcRect l="42879"/>
          <a:stretch/>
        </p:blipFill>
        <p:spPr>
          <a:xfrm>
            <a:off x="6894287" y="4279348"/>
            <a:ext cx="5297713" cy="777240"/>
          </a:xfrm>
          <a:prstGeom prst="rect">
            <a:avLst/>
          </a:prstGeom>
        </p:spPr>
      </p:pic>
      <p:pic>
        <p:nvPicPr>
          <p:cNvPr id="57" name="Picture 56" descr="A screen shot of a computer&#10;&#10;Description automatically generated">
            <a:extLst>
              <a:ext uri="{FF2B5EF4-FFF2-40B4-BE49-F238E27FC236}">
                <a16:creationId xmlns:a16="http://schemas.microsoft.com/office/drawing/2014/main" id="{6B4FE503-5CA9-4BB0-A3AF-B529154F3469}"/>
              </a:ext>
            </a:extLst>
          </p:cNvPr>
          <p:cNvPicPr>
            <a:picLocks noChangeAspect="1"/>
          </p:cNvPicPr>
          <p:nvPr/>
        </p:nvPicPr>
        <p:blipFill rotWithShape="1">
          <a:blip r:embed="rId66">
            <a:extLst>
              <a:ext uri="{28A0092B-C50C-407E-A947-70E740481C1C}">
                <a14:useLocalDpi xmlns:a14="http://schemas.microsoft.com/office/drawing/2010/main" val="0"/>
              </a:ext>
            </a:extLst>
          </a:blip>
          <a:srcRect l="42879"/>
          <a:stretch/>
        </p:blipFill>
        <p:spPr>
          <a:xfrm>
            <a:off x="6894287" y="5147788"/>
            <a:ext cx="5297713" cy="777240"/>
          </a:xfrm>
          <a:prstGeom prst="rect">
            <a:avLst/>
          </a:prstGeom>
        </p:spPr>
      </p:pic>
      <p:pic>
        <p:nvPicPr>
          <p:cNvPr id="59" name="Picture 58" descr="A screen shot of a computer&#10;&#10;Description automatically generated">
            <a:extLst>
              <a:ext uri="{FF2B5EF4-FFF2-40B4-BE49-F238E27FC236}">
                <a16:creationId xmlns:a16="http://schemas.microsoft.com/office/drawing/2014/main" id="{BDC4E971-D272-420C-B111-CD30D071BE6F}"/>
              </a:ext>
            </a:extLst>
          </p:cNvPr>
          <p:cNvPicPr>
            <a:picLocks noChangeAspect="1"/>
          </p:cNvPicPr>
          <p:nvPr/>
        </p:nvPicPr>
        <p:blipFill rotWithShape="1">
          <a:blip r:embed="rId66">
            <a:extLst>
              <a:ext uri="{28A0092B-C50C-407E-A947-70E740481C1C}">
                <a14:useLocalDpi xmlns:a14="http://schemas.microsoft.com/office/drawing/2010/main" val="0"/>
              </a:ext>
            </a:extLst>
          </a:blip>
          <a:srcRect l="42879"/>
          <a:stretch/>
        </p:blipFill>
        <p:spPr>
          <a:xfrm>
            <a:off x="6894287" y="6016228"/>
            <a:ext cx="5297713" cy="777240"/>
          </a:xfrm>
          <a:prstGeom prst="rect">
            <a:avLst/>
          </a:prstGeom>
        </p:spPr>
      </p:pic>
      <p:grpSp>
        <p:nvGrpSpPr>
          <p:cNvPr id="2" name="Group 1">
            <a:extLst>
              <a:ext uri="{FF2B5EF4-FFF2-40B4-BE49-F238E27FC236}">
                <a16:creationId xmlns:a16="http://schemas.microsoft.com/office/drawing/2014/main" id="{2A8C4968-50D4-4F74-AA94-3D0B44D6F19D}"/>
              </a:ext>
            </a:extLst>
          </p:cNvPr>
          <p:cNvGrpSpPr/>
          <p:nvPr/>
        </p:nvGrpSpPr>
        <p:grpSpPr>
          <a:xfrm>
            <a:off x="8227329" y="746760"/>
            <a:ext cx="2647244" cy="6111240"/>
            <a:chOff x="8227329" y="746760"/>
            <a:chExt cx="2647244" cy="6111240"/>
          </a:xfrm>
        </p:grpSpPr>
        <p:cxnSp>
          <p:nvCxnSpPr>
            <p:cNvPr id="19" name="Straight Connector 18">
              <a:extLst>
                <a:ext uri="{FF2B5EF4-FFF2-40B4-BE49-F238E27FC236}">
                  <a16:creationId xmlns:a16="http://schemas.microsoft.com/office/drawing/2014/main" id="{FC42D5FA-602C-4DAE-A0BF-7ADF7FD64F31}"/>
                </a:ext>
              </a:extLst>
            </p:cNvPr>
            <p:cNvCxnSpPr>
              <a:cxnSpLocks/>
            </p:cNvCxnSpPr>
            <p:nvPr/>
          </p:nvCxnSpPr>
          <p:spPr>
            <a:xfrm>
              <a:off x="9553773" y="746760"/>
              <a:ext cx="0" cy="61112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30B6874-36A0-47D6-8ECA-93F47448C9A0}"/>
                </a:ext>
              </a:extLst>
            </p:cNvPr>
            <p:cNvCxnSpPr>
              <a:cxnSpLocks/>
            </p:cNvCxnSpPr>
            <p:nvPr/>
          </p:nvCxnSpPr>
          <p:spPr>
            <a:xfrm>
              <a:off x="8227329" y="746760"/>
              <a:ext cx="0" cy="61112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99B4E20-7CC3-44D8-91FD-82410460866D}"/>
                </a:ext>
              </a:extLst>
            </p:cNvPr>
            <p:cNvCxnSpPr>
              <a:cxnSpLocks/>
            </p:cNvCxnSpPr>
            <p:nvPr/>
          </p:nvCxnSpPr>
          <p:spPr>
            <a:xfrm>
              <a:off x="10874573" y="746760"/>
              <a:ext cx="0" cy="611124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23" name="trimmed_Noise018_idle_noise_Uni_1_section4">
            <a:hlinkClick r:id="" action="ppaction://media"/>
            <a:extLst>
              <a:ext uri="{FF2B5EF4-FFF2-40B4-BE49-F238E27FC236}">
                <a16:creationId xmlns:a16="http://schemas.microsoft.com/office/drawing/2014/main" id="{A8837330-B0D2-49B7-82CE-D4604D9411A8}"/>
              </a:ext>
            </a:extLst>
          </p:cNvPr>
          <p:cNvPicPr>
            <a:picLocks noChangeAspect="1"/>
          </p:cNvPicPr>
          <p:nvPr>
            <a:audioFile r:link="rId2"/>
            <p:extLst>
              <p:ext uri="{DAA4B4D4-6D71-4841-9C94-3DE7FCFB9230}">
                <p14:media xmlns:p14="http://schemas.microsoft.com/office/powerpoint/2010/main" r:embed="rId1"/>
              </p:ext>
            </p:extLst>
          </p:nvPr>
        </p:nvPicPr>
        <p:blipFill>
          <a:blip r:embed="rId67"/>
          <a:stretch>
            <a:fillRect/>
          </a:stretch>
        </p:blipFill>
        <p:spPr>
          <a:xfrm>
            <a:off x="7292707" y="905418"/>
            <a:ext cx="609600" cy="609600"/>
          </a:xfrm>
          <a:prstGeom prst="rect">
            <a:avLst/>
          </a:prstGeom>
        </p:spPr>
      </p:pic>
      <p:pic>
        <p:nvPicPr>
          <p:cNvPr id="24" name="trimmed_Noise018_idle_noise_Uni_1_section5">
            <a:hlinkClick r:id="" action="ppaction://media"/>
            <a:extLst>
              <a:ext uri="{FF2B5EF4-FFF2-40B4-BE49-F238E27FC236}">
                <a16:creationId xmlns:a16="http://schemas.microsoft.com/office/drawing/2014/main" id="{3578F14A-7480-422A-82F0-9D5E8FCC7354}"/>
              </a:ext>
            </a:extLst>
          </p:cNvPr>
          <p:cNvPicPr>
            <a:picLocks noChangeAspect="1"/>
          </p:cNvPicPr>
          <p:nvPr>
            <a:audioFile r:link="rId4"/>
            <p:extLst>
              <p:ext uri="{DAA4B4D4-6D71-4841-9C94-3DE7FCFB9230}">
                <p14:media xmlns:p14="http://schemas.microsoft.com/office/powerpoint/2010/main" r:embed="rId3"/>
              </p:ext>
            </p:extLst>
          </p:nvPr>
        </p:nvPicPr>
        <p:blipFill>
          <a:blip r:embed="rId67"/>
          <a:stretch>
            <a:fillRect/>
          </a:stretch>
        </p:blipFill>
        <p:spPr>
          <a:xfrm>
            <a:off x="8582929" y="902216"/>
            <a:ext cx="609600" cy="609600"/>
          </a:xfrm>
          <a:prstGeom prst="rect">
            <a:avLst/>
          </a:prstGeom>
        </p:spPr>
      </p:pic>
      <p:pic>
        <p:nvPicPr>
          <p:cNvPr id="44" name="trimmed_Noise018_idle_noise_Uni_1_section6">
            <a:hlinkClick r:id="" action="ppaction://media"/>
            <a:extLst>
              <a:ext uri="{FF2B5EF4-FFF2-40B4-BE49-F238E27FC236}">
                <a16:creationId xmlns:a16="http://schemas.microsoft.com/office/drawing/2014/main" id="{07FDC8F6-12F3-4387-AE32-9279E3CBA75A}"/>
              </a:ext>
            </a:extLst>
          </p:cNvPr>
          <p:cNvPicPr>
            <a:picLocks noChangeAspect="1"/>
          </p:cNvPicPr>
          <p:nvPr>
            <a:audioFile r:link="rId6"/>
            <p:extLst>
              <p:ext uri="{DAA4B4D4-6D71-4841-9C94-3DE7FCFB9230}">
                <p14:media xmlns:p14="http://schemas.microsoft.com/office/powerpoint/2010/main" r:embed="rId5"/>
              </p:ext>
            </p:extLst>
          </p:nvPr>
        </p:nvPicPr>
        <p:blipFill>
          <a:blip r:embed="rId67"/>
          <a:stretch>
            <a:fillRect/>
          </a:stretch>
        </p:blipFill>
        <p:spPr>
          <a:xfrm>
            <a:off x="9905186" y="932972"/>
            <a:ext cx="609600" cy="609600"/>
          </a:xfrm>
          <a:prstGeom prst="rect">
            <a:avLst/>
          </a:prstGeom>
        </p:spPr>
      </p:pic>
      <p:pic>
        <p:nvPicPr>
          <p:cNvPr id="45" name="trimmed_Noise018_idle_noise_Uni_1_section7">
            <a:hlinkClick r:id="" action="ppaction://media"/>
            <a:extLst>
              <a:ext uri="{FF2B5EF4-FFF2-40B4-BE49-F238E27FC236}">
                <a16:creationId xmlns:a16="http://schemas.microsoft.com/office/drawing/2014/main" id="{E9F408DC-79DB-4BF1-80BC-2B1116CCE2B3}"/>
              </a:ext>
            </a:extLst>
          </p:cNvPr>
          <p:cNvPicPr>
            <a:picLocks noChangeAspect="1"/>
          </p:cNvPicPr>
          <p:nvPr>
            <a:audioFile r:link="rId8"/>
            <p:extLst>
              <p:ext uri="{DAA4B4D4-6D71-4841-9C94-3DE7FCFB9230}">
                <p14:media xmlns:p14="http://schemas.microsoft.com/office/powerpoint/2010/main" r:embed="rId7"/>
              </p:ext>
            </p:extLst>
          </p:nvPr>
        </p:nvPicPr>
        <p:blipFill>
          <a:blip r:embed="rId67"/>
          <a:stretch>
            <a:fillRect/>
          </a:stretch>
        </p:blipFill>
        <p:spPr>
          <a:xfrm>
            <a:off x="11222613" y="902216"/>
            <a:ext cx="609600" cy="609600"/>
          </a:xfrm>
          <a:prstGeom prst="rect">
            <a:avLst/>
          </a:prstGeom>
        </p:spPr>
      </p:pic>
      <p:pic>
        <p:nvPicPr>
          <p:cNvPr id="64" name="trimmed_Noise018_idle_noise_Uni_2_section4">
            <a:hlinkClick r:id="" action="ppaction://media"/>
            <a:extLst>
              <a:ext uri="{FF2B5EF4-FFF2-40B4-BE49-F238E27FC236}">
                <a16:creationId xmlns:a16="http://schemas.microsoft.com/office/drawing/2014/main" id="{37490AF3-F9D1-43E9-8DD2-9A72EA99AC95}"/>
              </a:ext>
            </a:extLst>
          </p:cNvPr>
          <p:cNvPicPr>
            <a:picLocks noChangeAspect="1"/>
          </p:cNvPicPr>
          <p:nvPr>
            <a:audioFile r:link="rId10"/>
            <p:extLst>
              <p:ext uri="{DAA4B4D4-6D71-4841-9C94-3DE7FCFB9230}">
                <p14:media xmlns:p14="http://schemas.microsoft.com/office/powerpoint/2010/main" r:embed="rId9"/>
              </p:ext>
            </p:extLst>
          </p:nvPr>
        </p:nvPicPr>
        <p:blipFill>
          <a:blip r:embed="rId67"/>
          <a:stretch>
            <a:fillRect/>
          </a:stretch>
        </p:blipFill>
        <p:spPr>
          <a:xfrm>
            <a:off x="7292707" y="2661129"/>
            <a:ext cx="609600" cy="609600"/>
          </a:xfrm>
          <a:prstGeom prst="rect">
            <a:avLst/>
          </a:prstGeom>
        </p:spPr>
      </p:pic>
      <p:pic>
        <p:nvPicPr>
          <p:cNvPr id="65" name="trimmed_Noise018_idle_noise_Uni_2_section5">
            <a:hlinkClick r:id="" action="ppaction://media"/>
            <a:extLst>
              <a:ext uri="{FF2B5EF4-FFF2-40B4-BE49-F238E27FC236}">
                <a16:creationId xmlns:a16="http://schemas.microsoft.com/office/drawing/2014/main" id="{152F9222-A50E-4297-B3DA-B2F02F88E801}"/>
              </a:ext>
            </a:extLst>
          </p:cNvPr>
          <p:cNvPicPr>
            <a:picLocks noChangeAspect="1"/>
          </p:cNvPicPr>
          <p:nvPr>
            <a:audioFile r:link="rId12"/>
            <p:extLst>
              <p:ext uri="{DAA4B4D4-6D71-4841-9C94-3DE7FCFB9230}">
                <p14:media xmlns:p14="http://schemas.microsoft.com/office/powerpoint/2010/main" r:embed="rId11"/>
              </p:ext>
            </p:extLst>
          </p:nvPr>
        </p:nvPicPr>
        <p:blipFill>
          <a:blip r:embed="rId67"/>
          <a:stretch>
            <a:fillRect/>
          </a:stretch>
        </p:blipFill>
        <p:spPr>
          <a:xfrm>
            <a:off x="8582929" y="2671348"/>
            <a:ext cx="609600" cy="609600"/>
          </a:xfrm>
          <a:prstGeom prst="rect">
            <a:avLst/>
          </a:prstGeom>
        </p:spPr>
      </p:pic>
      <p:pic>
        <p:nvPicPr>
          <p:cNvPr id="66" name="trimmed_Noise018_idle_noise_Uni_2_section6">
            <a:hlinkClick r:id="" action="ppaction://media"/>
            <a:extLst>
              <a:ext uri="{FF2B5EF4-FFF2-40B4-BE49-F238E27FC236}">
                <a16:creationId xmlns:a16="http://schemas.microsoft.com/office/drawing/2014/main" id="{CA263FFA-7BE1-4D7B-A0BE-409A91E189DD}"/>
              </a:ext>
            </a:extLst>
          </p:cNvPr>
          <p:cNvPicPr>
            <a:picLocks noChangeAspect="1"/>
          </p:cNvPicPr>
          <p:nvPr>
            <a:audioFile r:link="rId14"/>
            <p:extLst>
              <p:ext uri="{DAA4B4D4-6D71-4841-9C94-3DE7FCFB9230}">
                <p14:media xmlns:p14="http://schemas.microsoft.com/office/powerpoint/2010/main" r:embed="rId13"/>
              </p:ext>
            </p:extLst>
          </p:nvPr>
        </p:nvPicPr>
        <p:blipFill>
          <a:blip r:embed="rId67"/>
          <a:stretch>
            <a:fillRect/>
          </a:stretch>
        </p:blipFill>
        <p:spPr>
          <a:xfrm>
            <a:off x="9905186" y="2659380"/>
            <a:ext cx="609600" cy="609600"/>
          </a:xfrm>
          <a:prstGeom prst="rect">
            <a:avLst/>
          </a:prstGeom>
        </p:spPr>
      </p:pic>
      <p:pic>
        <p:nvPicPr>
          <p:cNvPr id="67" name="trimmed_Noise018_idle_noise_Uni_2_section7">
            <a:hlinkClick r:id="" action="ppaction://media"/>
            <a:extLst>
              <a:ext uri="{FF2B5EF4-FFF2-40B4-BE49-F238E27FC236}">
                <a16:creationId xmlns:a16="http://schemas.microsoft.com/office/drawing/2014/main" id="{60EDD0C5-E31F-407F-9CEC-C53E61401FBD}"/>
              </a:ext>
            </a:extLst>
          </p:cNvPr>
          <p:cNvPicPr>
            <a:picLocks noChangeAspect="1"/>
          </p:cNvPicPr>
          <p:nvPr>
            <a:audioFile r:link="rId16"/>
            <p:extLst>
              <p:ext uri="{DAA4B4D4-6D71-4841-9C94-3DE7FCFB9230}">
                <p14:media xmlns:p14="http://schemas.microsoft.com/office/powerpoint/2010/main" r:embed="rId15"/>
              </p:ext>
            </p:extLst>
          </p:nvPr>
        </p:nvPicPr>
        <p:blipFill>
          <a:blip r:embed="rId67"/>
          <a:stretch>
            <a:fillRect/>
          </a:stretch>
        </p:blipFill>
        <p:spPr>
          <a:xfrm>
            <a:off x="11222613" y="2671348"/>
            <a:ext cx="609600" cy="609600"/>
          </a:xfrm>
          <a:prstGeom prst="rect">
            <a:avLst/>
          </a:prstGeom>
        </p:spPr>
      </p:pic>
      <p:pic>
        <p:nvPicPr>
          <p:cNvPr id="68" name="trimmed_Noise018_idle_noise_Uni_2_section4">
            <a:hlinkClick r:id="" action="ppaction://media"/>
            <a:extLst>
              <a:ext uri="{FF2B5EF4-FFF2-40B4-BE49-F238E27FC236}">
                <a16:creationId xmlns:a16="http://schemas.microsoft.com/office/drawing/2014/main" id="{D504BC6C-458D-438F-94BB-762A87D909F0}"/>
              </a:ext>
            </a:extLst>
          </p:cNvPr>
          <p:cNvPicPr>
            <a:picLocks noChangeAspect="1"/>
          </p:cNvPicPr>
          <p:nvPr>
            <a:audioFile r:link="rId18"/>
            <p:extLst>
              <p:ext uri="{DAA4B4D4-6D71-4841-9C94-3DE7FCFB9230}">
                <p14:media xmlns:p14="http://schemas.microsoft.com/office/powerpoint/2010/main" r:embed="rId17"/>
              </p:ext>
            </p:extLst>
          </p:nvPr>
        </p:nvPicPr>
        <p:blipFill>
          <a:blip r:embed="rId67">
            <a:duotone>
              <a:prstClr val="black"/>
              <a:schemeClr val="accent5">
                <a:tint val="45000"/>
                <a:satMod val="400000"/>
              </a:schemeClr>
            </a:duotone>
          </a:blip>
          <a:stretch>
            <a:fillRect/>
          </a:stretch>
        </p:blipFill>
        <p:spPr>
          <a:xfrm>
            <a:off x="7292707" y="3544256"/>
            <a:ext cx="609600" cy="609600"/>
          </a:xfrm>
          <a:prstGeom prst="rect">
            <a:avLst/>
          </a:prstGeom>
        </p:spPr>
      </p:pic>
      <p:pic>
        <p:nvPicPr>
          <p:cNvPr id="69" name="trimmed_Noise018_idle_noise_Uni_2_section5">
            <a:hlinkClick r:id="" action="ppaction://media"/>
            <a:extLst>
              <a:ext uri="{FF2B5EF4-FFF2-40B4-BE49-F238E27FC236}">
                <a16:creationId xmlns:a16="http://schemas.microsoft.com/office/drawing/2014/main" id="{5F731D98-4F83-4523-940B-0B088421FE0E}"/>
              </a:ext>
            </a:extLst>
          </p:cNvPr>
          <p:cNvPicPr>
            <a:picLocks noChangeAspect="1"/>
          </p:cNvPicPr>
          <p:nvPr>
            <a:audioFile r:link="rId20"/>
            <p:extLst>
              <p:ext uri="{DAA4B4D4-6D71-4841-9C94-3DE7FCFB9230}">
                <p14:media xmlns:p14="http://schemas.microsoft.com/office/powerpoint/2010/main" r:embed="rId19"/>
              </p:ext>
            </p:extLst>
          </p:nvPr>
        </p:nvPicPr>
        <p:blipFill>
          <a:blip r:embed="rId67">
            <a:duotone>
              <a:prstClr val="black"/>
              <a:schemeClr val="accent5">
                <a:tint val="45000"/>
                <a:satMod val="400000"/>
              </a:schemeClr>
            </a:duotone>
          </a:blip>
          <a:stretch>
            <a:fillRect/>
          </a:stretch>
        </p:blipFill>
        <p:spPr>
          <a:xfrm>
            <a:off x="8582929" y="3497580"/>
            <a:ext cx="609600" cy="609600"/>
          </a:xfrm>
          <a:prstGeom prst="rect">
            <a:avLst/>
          </a:prstGeom>
        </p:spPr>
      </p:pic>
      <p:pic>
        <p:nvPicPr>
          <p:cNvPr id="70" name="trimmed_Noise018_idle_noise_Uni_2_section6">
            <a:hlinkClick r:id="" action="ppaction://media"/>
            <a:extLst>
              <a:ext uri="{FF2B5EF4-FFF2-40B4-BE49-F238E27FC236}">
                <a16:creationId xmlns:a16="http://schemas.microsoft.com/office/drawing/2014/main" id="{165EA6EB-6A28-4D46-8966-8989CD62F0E4}"/>
              </a:ext>
            </a:extLst>
          </p:cNvPr>
          <p:cNvPicPr>
            <a:picLocks noChangeAspect="1"/>
          </p:cNvPicPr>
          <p:nvPr>
            <a:audioFile r:link="rId22"/>
            <p:extLst>
              <p:ext uri="{DAA4B4D4-6D71-4841-9C94-3DE7FCFB9230}">
                <p14:media xmlns:p14="http://schemas.microsoft.com/office/powerpoint/2010/main" r:embed="rId21"/>
              </p:ext>
            </p:extLst>
          </p:nvPr>
        </p:nvPicPr>
        <p:blipFill>
          <a:blip r:embed="rId67">
            <a:duotone>
              <a:prstClr val="black"/>
              <a:schemeClr val="accent5">
                <a:tint val="45000"/>
                <a:satMod val="400000"/>
              </a:schemeClr>
            </a:duotone>
          </a:blip>
          <a:stretch>
            <a:fillRect/>
          </a:stretch>
        </p:blipFill>
        <p:spPr>
          <a:xfrm>
            <a:off x="9905186" y="3583368"/>
            <a:ext cx="609600" cy="609600"/>
          </a:xfrm>
          <a:prstGeom prst="rect">
            <a:avLst/>
          </a:prstGeom>
        </p:spPr>
      </p:pic>
      <p:pic>
        <p:nvPicPr>
          <p:cNvPr id="71" name="trimmed_Noise018_idle_noise_Uni_2_section7">
            <a:hlinkClick r:id="" action="ppaction://media"/>
            <a:extLst>
              <a:ext uri="{FF2B5EF4-FFF2-40B4-BE49-F238E27FC236}">
                <a16:creationId xmlns:a16="http://schemas.microsoft.com/office/drawing/2014/main" id="{6B560344-4964-4B52-A7C1-7D1CF159BB24}"/>
              </a:ext>
            </a:extLst>
          </p:cNvPr>
          <p:cNvPicPr>
            <a:picLocks noChangeAspect="1"/>
          </p:cNvPicPr>
          <p:nvPr>
            <a:audioFile r:link="rId24"/>
            <p:extLst>
              <p:ext uri="{DAA4B4D4-6D71-4841-9C94-3DE7FCFB9230}">
                <p14:media xmlns:p14="http://schemas.microsoft.com/office/powerpoint/2010/main" r:embed="rId23"/>
              </p:ext>
            </p:extLst>
          </p:nvPr>
        </p:nvPicPr>
        <p:blipFill>
          <a:blip r:embed="rId67">
            <a:duotone>
              <a:prstClr val="black"/>
              <a:schemeClr val="accent5">
                <a:tint val="45000"/>
                <a:satMod val="400000"/>
              </a:schemeClr>
            </a:duotone>
          </a:blip>
          <a:stretch>
            <a:fillRect/>
          </a:stretch>
        </p:blipFill>
        <p:spPr>
          <a:xfrm>
            <a:off x="11222613" y="3571570"/>
            <a:ext cx="609600" cy="609600"/>
          </a:xfrm>
          <a:prstGeom prst="rect">
            <a:avLst/>
          </a:prstGeom>
        </p:spPr>
      </p:pic>
      <p:pic>
        <p:nvPicPr>
          <p:cNvPr id="72" name="trimmed_Noise018_idle_noise_Uni_1_section4">
            <a:hlinkClick r:id="" action="ppaction://media"/>
            <a:extLst>
              <a:ext uri="{FF2B5EF4-FFF2-40B4-BE49-F238E27FC236}">
                <a16:creationId xmlns:a16="http://schemas.microsoft.com/office/drawing/2014/main" id="{F720E395-93A0-4ADA-B3D7-DFBE6D941FB7}"/>
              </a:ext>
            </a:extLst>
          </p:cNvPr>
          <p:cNvPicPr>
            <a:picLocks noChangeAspect="1"/>
          </p:cNvPicPr>
          <p:nvPr>
            <a:audioFile r:link="rId26"/>
            <p:extLst>
              <p:ext uri="{DAA4B4D4-6D71-4841-9C94-3DE7FCFB9230}">
                <p14:media xmlns:p14="http://schemas.microsoft.com/office/powerpoint/2010/main" r:embed="rId25"/>
              </p:ext>
            </p:extLst>
          </p:nvPr>
        </p:nvPicPr>
        <p:blipFill>
          <a:blip r:embed="rId67">
            <a:duotone>
              <a:prstClr val="black"/>
              <a:schemeClr val="accent5">
                <a:tint val="45000"/>
                <a:satMod val="400000"/>
              </a:schemeClr>
            </a:duotone>
          </a:blip>
          <a:stretch>
            <a:fillRect/>
          </a:stretch>
        </p:blipFill>
        <p:spPr>
          <a:xfrm>
            <a:off x="7292707" y="1804173"/>
            <a:ext cx="609600" cy="609600"/>
          </a:xfrm>
          <a:prstGeom prst="rect">
            <a:avLst/>
          </a:prstGeom>
        </p:spPr>
      </p:pic>
      <p:pic>
        <p:nvPicPr>
          <p:cNvPr id="73" name="trimmed_Noise018_idle_noise_Uni_1_section5">
            <a:hlinkClick r:id="" action="ppaction://media"/>
            <a:extLst>
              <a:ext uri="{FF2B5EF4-FFF2-40B4-BE49-F238E27FC236}">
                <a16:creationId xmlns:a16="http://schemas.microsoft.com/office/drawing/2014/main" id="{34E34DEE-F2DB-40E3-8D3B-075718F99F6C}"/>
              </a:ext>
            </a:extLst>
          </p:cNvPr>
          <p:cNvPicPr>
            <a:picLocks noChangeAspect="1"/>
          </p:cNvPicPr>
          <p:nvPr>
            <a:audioFile r:link="rId28"/>
            <p:extLst>
              <p:ext uri="{DAA4B4D4-6D71-4841-9C94-3DE7FCFB9230}">
                <p14:media xmlns:p14="http://schemas.microsoft.com/office/powerpoint/2010/main" r:embed="rId27"/>
              </p:ext>
            </p:extLst>
          </p:nvPr>
        </p:nvPicPr>
        <p:blipFill>
          <a:blip r:embed="rId67">
            <a:duotone>
              <a:prstClr val="black"/>
              <a:schemeClr val="accent5">
                <a:tint val="45000"/>
                <a:satMod val="400000"/>
              </a:schemeClr>
            </a:duotone>
          </a:blip>
          <a:stretch>
            <a:fillRect/>
          </a:stretch>
        </p:blipFill>
        <p:spPr>
          <a:xfrm>
            <a:off x="8582929" y="1825505"/>
            <a:ext cx="609600" cy="609600"/>
          </a:xfrm>
          <a:prstGeom prst="rect">
            <a:avLst/>
          </a:prstGeom>
        </p:spPr>
      </p:pic>
      <p:pic>
        <p:nvPicPr>
          <p:cNvPr id="74" name="trimmed_Noise018_idle_noise_Uni_1_section6">
            <a:hlinkClick r:id="" action="ppaction://media"/>
            <a:extLst>
              <a:ext uri="{FF2B5EF4-FFF2-40B4-BE49-F238E27FC236}">
                <a16:creationId xmlns:a16="http://schemas.microsoft.com/office/drawing/2014/main" id="{BC814C0F-92AD-4E07-91C3-D684CE5D4ADC}"/>
              </a:ext>
            </a:extLst>
          </p:cNvPr>
          <p:cNvPicPr>
            <a:picLocks noChangeAspect="1"/>
          </p:cNvPicPr>
          <p:nvPr>
            <a:audioFile r:link="rId30"/>
            <p:extLst>
              <p:ext uri="{DAA4B4D4-6D71-4841-9C94-3DE7FCFB9230}">
                <p14:media xmlns:p14="http://schemas.microsoft.com/office/powerpoint/2010/main" r:embed="rId29"/>
              </p:ext>
            </p:extLst>
          </p:nvPr>
        </p:nvPicPr>
        <p:blipFill>
          <a:blip r:embed="rId67">
            <a:duotone>
              <a:prstClr val="black"/>
              <a:schemeClr val="accent5">
                <a:tint val="45000"/>
                <a:satMod val="400000"/>
              </a:schemeClr>
            </a:duotone>
          </a:blip>
          <a:stretch>
            <a:fillRect/>
          </a:stretch>
        </p:blipFill>
        <p:spPr>
          <a:xfrm>
            <a:off x="9905186" y="1825505"/>
            <a:ext cx="609600" cy="609600"/>
          </a:xfrm>
          <a:prstGeom prst="rect">
            <a:avLst/>
          </a:prstGeom>
        </p:spPr>
      </p:pic>
      <p:pic>
        <p:nvPicPr>
          <p:cNvPr id="75" name="trimmed_Noise018_idle_noise_Uni_1_section7">
            <a:hlinkClick r:id="" action="ppaction://media"/>
            <a:extLst>
              <a:ext uri="{FF2B5EF4-FFF2-40B4-BE49-F238E27FC236}">
                <a16:creationId xmlns:a16="http://schemas.microsoft.com/office/drawing/2014/main" id="{B385C76C-63E3-43F6-A952-698690E808BF}"/>
              </a:ext>
            </a:extLst>
          </p:cNvPr>
          <p:cNvPicPr>
            <a:picLocks noChangeAspect="1"/>
          </p:cNvPicPr>
          <p:nvPr>
            <a:audioFile r:link="rId32"/>
            <p:extLst>
              <p:ext uri="{DAA4B4D4-6D71-4841-9C94-3DE7FCFB9230}">
                <p14:media xmlns:p14="http://schemas.microsoft.com/office/powerpoint/2010/main" r:embed="rId31"/>
              </p:ext>
            </p:extLst>
          </p:nvPr>
        </p:nvPicPr>
        <p:blipFill>
          <a:blip r:embed="rId67">
            <a:duotone>
              <a:prstClr val="black"/>
              <a:schemeClr val="accent5">
                <a:tint val="45000"/>
                <a:satMod val="400000"/>
              </a:schemeClr>
            </a:duotone>
          </a:blip>
          <a:stretch>
            <a:fillRect/>
          </a:stretch>
        </p:blipFill>
        <p:spPr>
          <a:xfrm>
            <a:off x="11222613" y="1791473"/>
            <a:ext cx="609600" cy="609600"/>
          </a:xfrm>
          <a:prstGeom prst="rect">
            <a:avLst/>
          </a:prstGeom>
        </p:spPr>
      </p:pic>
      <p:pic>
        <p:nvPicPr>
          <p:cNvPr id="76" name="trimmed_Noise018_idle_noise_c12_p-1_section4">
            <a:hlinkClick r:id="" action="ppaction://media"/>
            <a:extLst>
              <a:ext uri="{FF2B5EF4-FFF2-40B4-BE49-F238E27FC236}">
                <a16:creationId xmlns:a16="http://schemas.microsoft.com/office/drawing/2014/main" id="{44BC3E2F-6555-4736-B54E-1F87B00EDE25}"/>
              </a:ext>
            </a:extLst>
          </p:cNvPr>
          <p:cNvPicPr>
            <a:picLocks noChangeAspect="1"/>
          </p:cNvPicPr>
          <p:nvPr>
            <a:audioFile r:link="rId34"/>
            <p:extLst>
              <p:ext uri="{DAA4B4D4-6D71-4841-9C94-3DE7FCFB9230}">
                <p14:media xmlns:p14="http://schemas.microsoft.com/office/powerpoint/2010/main" r:embed="rId33"/>
              </p:ext>
            </p:extLst>
          </p:nvPr>
        </p:nvPicPr>
        <p:blipFill>
          <a:blip r:embed="rId67">
            <a:duotone>
              <a:prstClr val="black"/>
              <a:schemeClr val="accent5">
                <a:tint val="45000"/>
                <a:satMod val="400000"/>
              </a:schemeClr>
            </a:duotone>
          </a:blip>
          <a:stretch>
            <a:fillRect/>
          </a:stretch>
        </p:blipFill>
        <p:spPr>
          <a:xfrm>
            <a:off x="7292707" y="4391605"/>
            <a:ext cx="609600" cy="609600"/>
          </a:xfrm>
          <a:prstGeom prst="rect">
            <a:avLst/>
          </a:prstGeom>
        </p:spPr>
      </p:pic>
      <p:pic>
        <p:nvPicPr>
          <p:cNvPr id="77" name="trimmed_Noise018_idle_noise_c12_p-1_section5">
            <a:hlinkClick r:id="" action="ppaction://media"/>
            <a:extLst>
              <a:ext uri="{FF2B5EF4-FFF2-40B4-BE49-F238E27FC236}">
                <a16:creationId xmlns:a16="http://schemas.microsoft.com/office/drawing/2014/main" id="{5129171F-A56F-461F-AB44-AA22CCEC9847}"/>
              </a:ext>
            </a:extLst>
          </p:cNvPr>
          <p:cNvPicPr>
            <a:picLocks noChangeAspect="1"/>
          </p:cNvPicPr>
          <p:nvPr>
            <a:audioFile r:link="rId36"/>
            <p:extLst>
              <p:ext uri="{DAA4B4D4-6D71-4841-9C94-3DE7FCFB9230}">
                <p14:media xmlns:p14="http://schemas.microsoft.com/office/powerpoint/2010/main" r:embed="rId35"/>
              </p:ext>
            </p:extLst>
          </p:nvPr>
        </p:nvPicPr>
        <p:blipFill>
          <a:blip r:embed="rId67">
            <a:duotone>
              <a:prstClr val="black"/>
              <a:schemeClr val="accent5">
                <a:tint val="45000"/>
                <a:satMod val="400000"/>
              </a:schemeClr>
            </a:duotone>
          </a:blip>
          <a:stretch>
            <a:fillRect/>
          </a:stretch>
        </p:blipFill>
        <p:spPr>
          <a:xfrm>
            <a:off x="8582929" y="4365836"/>
            <a:ext cx="609600" cy="609600"/>
          </a:xfrm>
          <a:prstGeom prst="rect">
            <a:avLst/>
          </a:prstGeom>
        </p:spPr>
      </p:pic>
      <p:pic>
        <p:nvPicPr>
          <p:cNvPr id="78" name="trimmed_Noise018_idle_noise_c12_p-1_section6">
            <a:hlinkClick r:id="" action="ppaction://media"/>
            <a:extLst>
              <a:ext uri="{FF2B5EF4-FFF2-40B4-BE49-F238E27FC236}">
                <a16:creationId xmlns:a16="http://schemas.microsoft.com/office/drawing/2014/main" id="{C97CD0E8-9F7B-4DBE-A98B-50CA2B642F1A}"/>
              </a:ext>
            </a:extLst>
          </p:cNvPr>
          <p:cNvPicPr>
            <a:picLocks noChangeAspect="1"/>
          </p:cNvPicPr>
          <p:nvPr>
            <a:audioFile r:link="rId38"/>
            <p:extLst>
              <p:ext uri="{DAA4B4D4-6D71-4841-9C94-3DE7FCFB9230}">
                <p14:media xmlns:p14="http://schemas.microsoft.com/office/powerpoint/2010/main" r:embed="rId37"/>
              </p:ext>
            </p:extLst>
          </p:nvPr>
        </p:nvPicPr>
        <p:blipFill>
          <a:blip r:embed="rId67">
            <a:duotone>
              <a:prstClr val="black"/>
              <a:schemeClr val="accent5">
                <a:tint val="45000"/>
                <a:satMod val="400000"/>
              </a:schemeClr>
            </a:duotone>
          </a:blip>
          <a:stretch>
            <a:fillRect/>
          </a:stretch>
        </p:blipFill>
        <p:spPr>
          <a:xfrm>
            <a:off x="9905186" y="4410384"/>
            <a:ext cx="609600" cy="609600"/>
          </a:xfrm>
          <a:prstGeom prst="rect">
            <a:avLst/>
          </a:prstGeom>
        </p:spPr>
      </p:pic>
      <p:pic>
        <p:nvPicPr>
          <p:cNvPr id="79" name="trimmed_Noise018_idle_noise_c12_p-1_section7">
            <a:hlinkClick r:id="" action="ppaction://media"/>
            <a:extLst>
              <a:ext uri="{FF2B5EF4-FFF2-40B4-BE49-F238E27FC236}">
                <a16:creationId xmlns:a16="http://schemas.microsoft.com/office/drawing/2014/main" id="{D00999DE-EBB5-4AB7-BF4A-C88619F4D825}"/>
              </a:ext>
            </a:extLst>
          </p:cNvPr>
          <p:cNvPicPr>
            <a:picLocks noChangeAspect="1"/>
          </p:cNvPicPr>
          <p:nvPr>
            <a:audioFile r:link="rId40"/>
            <p:extLst>
              <p:ext uri="{DAA4B4D4-6D71-4841-9C94-3DE7FCFB9230}">
                <p14:media xmlns:p14="http://schemas.microsoft.com/office/powerpoint/2010/main" r:embed="rId39"/>
              </p:ext>
            </p:extLst>
          </p:nvPr>
        </p:nvPicPr>
        <p:blipFill>
          <a:blip r:embed="rId67">
            <a:duotone>
              <a:prstClr val="black"/>
              <a:schemeClr val="accent5">
                <a:tint val="45000"/>
                <a:satMod val="400000"/>
              </a:schemeClr>
            </a:duotone>
          </a:blip>
          <a:stretch>
            <a:fillRect/>
          </a:stretch>
        </p:blipFill>
        <p:spPr>
          <a:xfrm>
            <a:off x="11222613" y="4410384"/>
            <a:ext cx="609600" cy="609600"/>
          </a:xfrm>
          <a:prstGeom prst="rect">
            <a:avLst/>
          </a:prstGeom>
        </p:spPr>
      </p:pic>
      <p:pic>
        <p:nvPicPr>
          <p:cNvPr id="80" name="trimmed_Noise018_idle_noise_c12_p1_section4">
            <a:hlinkClick r:id="" action="ppaction://media"/>
            <a:extLst>
              <a:ext uri="{FF2B5EF4-FFF2-40B4-BE49-F238E27FC236}">
                <a16:creationId xmlns:a16="http://schemas.microsoft.com/office/drawing/2014/main" id="{3E5465B0-116F-4667-9658-E424DA246915}"/>
              </a:ext>
            </a:extLst>
          </p:cNvPr>
          <p:cNvPicPr>
            <a:picLocks noChangeAspect="1"/>
          </p:cNvPicPr>
          <p:nvPr>
            <a:audioFile r:link="rId42"/>
            <p:extLst>
              <p:ext uri="{DAA4B4D4-6D71-4841-9C94-3DE7FCFB9230}">
                <p14:media xmlns:p14="http://schemas.microsoft.com/office/powerpoint/2010/main" r:embed="rId41"/>
              </p:ext>
            </p:extLst>
          </p:nvPr>
        </p:nvPicPr>
        <p:blipFill>
          <a:blip r:embed="rId67">
            <a:duotone>
              <a:prstClr val="black"/>
              <a:schemeClr val="accent2">
                <a:tint val="45000"/>
                <a:satMod val="400000"/>
              </a:schemeClr>
            </a:duotone>
          </a:blip>
          <a:stretch>
            <a:fillRect/>
          </a:stretch>
        </p:blipFill>
        <p:spPr>
          <a:xfrm>
            <a:off x="7292707" y="6100048"/>
            <a:ext cx="609600" cy="609600"/>
          </a:xfrm>
          <a:prstGeom prst="rect">
            <a:avLst/>
          </a:prstGeom>
        </p:spPr>
      </p:pic>
      <p:pic>
        <p:nvPicPr>
          <p:cNvPr id="81" name="trimmed_Noise018_idle_noise_c12_p1_section5">
            <a:hlinkClick r:id="" action="ppaction://media"/>
            <a:extLst>
              <a:ext uri="{FF2B5EF4-FFF2-40B4-BE49-F238E27FC236}">
                <a16:creationId xmlns:a16="http://schemas.microsoft.com/office/drawing/2014/main" id="{09C4A11D-B8E3-4DE8-B7F2-815EED1E2D32}"/>
              </a:ext>
            </a:extLst>
          </p:cNvPr>
          <p:cNvPicPr>
            <a:picLocks noChangeAspect="1"/>
          </p:cNvPicPr>
          <p:nvPr>
            <a:audioFile r:link="rId44"/>
            <p:extLst>
              <p:ext uri="{DAA4B4D4-6D71-4841-9C94-3DE7FCFB9230}">
                <p14:media xmlns:p14="http://schemas.microsoft.com/office/powerpoint/2010/main" r:embed="rId43"/>
              </p:ext>
            </p:extLst>
          </p:nvPr>
        </p:nvPicPr>
        <p:blipFill>
          <a:blip r:embed="rId67">
            <a:duotone>
              <a:prstClr val="black"/>
              <a:schemeClr val="accent2">
                <a:tint val="45000"/>
                <a:satMod val="400000"/>
              </a:schemeClr>
            </a:duotone>
          </a:blip>
          <a:stretch>
            <a:fillRect/>
          </a:stretch>
        </p:blipFill>
        <p:spPr>
          <a:xfrm>
            <a:off x="8582929" y="6100048"/>
            <a:ext cx="609600" cy="609600"/>
          </a:xfrm>
          <a:prstGeom prst="rect">
            <a:avLst/>
          </a:prstGeom>
        </p:spPr>
      </p:pic>
      <p:pic>
        <p:nvPicPr>
          <p:cNvPr id="82" name="trimmed_Noise018_idle_noise_c12_p1_section6">
            <a:hlinkClick r:id="" action="ppaction://media"/>
            <a:extLst>
              <a:ext uri="{FF2B5EF4-FFF2-40B4-BE49-F238E27FC236}">
                <a16:creationId xmlns:a16="http://schemas.microsoft.com/office/drawing/2014/main" id="{150FAFEE-17C7-4D94-9F6A-A4C0769599E8}"/>
              </a:ext>
            </a:extLst>
          </p:cNvPr>
          <p:cNvPicPr>
            <a:picLocks noChangeAspect="1"/>
          </p:cNvPicPr>
          <p:nvPr>
            <a:audioFile r:link="rId46"/>
            <p:extLst>
              <p:ext uri="{DAA4B4D4-6D71-4841-9C94-3DE7FCFB9230}">
                <p14:media xmlns:p14="http://schemas.microsoft.com/office/powerpoint/2010/main" r:embed="rId45"/>
              </p:ext>
            </p:extLst>
          </p:nvPr>
        </p:nvPicPr>
        <p:blipFill>
          <a:blip r:embed="rId67">
            <a:duotone>
              <a:prstClr val="black"/>
              <a:schemeClr val="accent2">
                <a:tint val="45000"/>
                <a:satMod val="400000"/>
              </a:schemeClr>
            </a:duotone>
          </a:blip>
          <a:stretch>
            <a:fillRect/>
          </a:stretch>
        </p:blipFill>
        <p:spPr>
          <a:xfrm>
            <a:off x="9905186" y="6181387"/>
            <a:ext cx="609600" cy="609600"/>
          </a:xfrm>
          <a:prstGeom prst="rect">
            <a:avLst/>
          </a:prstGeom>
        </p:spPr>
      </p:pic>
      <p:pic>
        <p:nvPicPr>
          <p:cNvPr id="83" name="trimmed_Noise018_idle_noise_c12_p1_section7">
            <a:hlinkClick r:id="" action="ppaction://media"/>
            <a:extLst>
              <a:ext uri="{FF2B5EF4-FFF2-40B4-BE49-F238E27FC236}">
                <a16:creationId xmlns:a16="http://schemas.microsoft.com/office/drawing/2014/main" id="{C3DF7630-4F46-4FD9-A076-3B06B6EE3254}"/>
              </a:ext>
            </a:extLst>
          </p:cNvPr>
          <p:cNvPicPr>
            <a:picLocks noChangeAspect="1"/>
          </p:cNvPicPr>
          <p:nvPr>
            <a:audioFile r:link="rId48"/>
            <p:extLst>
              <p:ext uri="{DAA4B4D4-6D71-4841-9C94-3DE7FCFB9230}">
                <p14:media xmlns:p14="http://schemas.microsoft.com/office/powerpoint/2010/main" r:embed="rId47"/>
              </p:ext>
            </p:extLst>
          </p:nvPr>
        </p:nvPicPr>
        <p:blipFill>
          <a:blip r:embed="rId67">
            <a:duotone>
              <a:prstClr val="black"/>
              <a:schemeClr val="accent2">
                <a:tint val="45000"/>
                <a:satMod val="400000"/>
              </a:schemeClr>
            </a:duotone>
          </a:blip>
          <a:stretch>
            <a:fillRect/>
          </a:stretch>
        </p:blipFill>
        <p:spPr>
          <a:xfrm>
            <a:off x="11222613" y="6181387"/>
            <a:ext cx="609600" cy="609600"/>
          </a:xfrm>
          <a:prstGeom prst="rect">
            <a:avLst/>
          </a:prstGeom>
        </p:spPr>
      </p:pic>
      <p:pic>
        <p:nvPicPr>
          <p:cNvPr id="84" name="trimmed_Noise018_idle_noise_c12_p0_section4">
            <a:hlinkClick r:id="" action="ppaction://media"/>
            <a:extLst>
              <a:ext uri="{FF2B5EF4-FFF2-40B4-BE49-F238E27FC236}">
                <a16:creationId xmlns:a16="http://schemas.microsoft.com/office/drawing/2014/main" id="{D91DA06E-2900-426B-B0C8-6FBA01CC2E89}"/>
              </a:ext>
            </a:extLst>
          </p:cNvPr>
          <p:cNvPicPr>
            <a:picLocks noChangeAspect="1"/>
          </p:cNvPicPr>
          <p:nvPr>
            <a:audioFile r:link="rId50"/>
            <p:extLst>
              <p:ext uri="{DAA4B4D4-6D71-4841-9C94-3DE7FCFB9230}">
                <p14:media xmlns:p14="http://schemas.microsoft.com/office/powerpoint/2010/main" r:embed="rId49"/>
              </p:ext>
            </p:extLst>
          </p:nvPr>
        </p:nvPicPr>
        <p:blipFill>
          <a:blip r:embed="rId67">
            <a:duotone>
              <a:prstClr val="black"/>
              <a:schemeClr val="accent2">
                <a:tint val="45000"/>
                <a:satMod val="400000"/>
              </a:schemeClr>
            </a:duotone>
          </a:blip>
          <a:stretch>
            <a:fillRect/>
          </a:stretch>
        </p:blipFill>
        <p:spPr>
          <a:xfrm>
            <a:off x="7292707" y="5260045"/>
            <a:ext cx="609600" cy="609600"/>
          </a:xfrm>
          <a:prstGeom prst="rect">
            <a:avLst/>
          </a:prstGeom>
        </p:spPr>
      </p:pic>
      <p:pic>
        <p:nvPicPr>
          <p:cNvPr id="85" name="trimmed_Noise018_idle_noise_c12_p0_section5">
            <a:hlinkClick r:id="" action="ppaction://media"/>
            <a:extLst>
              <a:ext uri="{FF2B5EF4-FFF2-40B4-BE49-F238E27FC236}">
                <a16:creationId xmlns:a16="http://schemas.microsoft.com/office/drawing/2014/main" id="{A4F1D349-3BC7-45DD-9EED-1C21729C12E4}"/>
              </a:ext>
            </a:extLst>
          </p:cNvPr>
          <p:cNvPicPr>
            <a:picLocks noChangeAspect="1"/>
          </p:cNvPicPr>
          <p:nvPr>
            <a:audioFile r:link="rId52"/>
            <p:extLst>
              <p:ext uri="{DAA4B4D4-6D71-4841-9C94-3DE7FCFB9230}">
                <p14:media xmlns:p14="http://schemas.microsoft.com/office/powerpoint/2010/main" r:embed="rId51"/>
              </p:ext>
            </p:extLst>
          </p:nvPr>
        </p:nvPicPr>
        <p:blipFill>
          <a:blip r:embed="rId67">
            <a:duotone>
              <a:prstClr val="black"/>
              <a:schemeClr val="accent2">
                <a:tint val="45000"/>
                <a:satMod val="400000"/>
              </a:schemeClr>
            </a:duotone>
          </a:blip>
          <a:stretch>
            <a:fillRect/>
          </a:stretch>
        </p:blipFill>
        <p:spPr>
          <a:xfrm>
            <a:off x="8582929" y="5273757"/>
            <a:ext cx="609600" cy="609600"/>
          </a:xfrm>
          <a:prstGeom prst="rect">
            <a:avLst/>
          </a:prstGeom>
        </p:spPr>
      </p:pic>
      <p:pic>
        <p:nvPicPr>
          <p:cNvPr id="86" name="trimmed_Noise018_idle_noise_c12_p0_section6">
            <a:hlinkClick r:id="" action="ppaction://media"/>
            <a:extLst>
              <a:ext uri="{FF2B5EF4-FFF2-40B4-BE49-F238E27FC236}">
                <a16:creationId xmlns:a16="http://schemas.microsoft.com/office/drawing/2014/main" id="{015500C0-E82C-47AB-A9AC-46C89C4B9865}"/>
              </a:ext>
            </a:extLst>
          </p:cNvPr>
          <p:cNvPicPr>
            <a:picLocks noChangeAspect="1"/>
          </p:cNvPicPr>
          <p:nvPr>
            <a:audioFile r:link="rId54"/>
            <p:extLst>
              <p:ext uri="{DAA4B4D4-6D71-4841-9C94-3DE7FCFB9230}">
                <p14:media xmlns:p14="http://schemas.microsoft.com/office/powerpoint/2010/main" r:embed="rId53"/>
              </p:ext>
            </p:extLst>
          </p:nvPr>
        </p:nvPicPr>
        <p:blipFill>
          <a:blip r:embed="rId67">
            <a:duotone>
              <a:prstClr val="black"/>
              <a:schemeClr val="accent2">
                <a:tint val="45000"/>
                <a:satMod val="400000"/>
              </a:schemeClr>
            </a:duotone>
          </a:blip>
          <a:stretch>
            <a:fillRect/>
          </a:stretch>
        </p:blipFill>
        <p:spPr>
          <a:xfrm>
            <a:off x="9905186" y="5273757"/>
            <a:ext cx="609600" cy="609600"/>
          </a:xfrm>
          <a:prstGeom prst="rect">
            <a:avLst/>
          </a:prstGeom>
        </p:spPr>
      </p:pic>
      <p:pic>
        <p:nvPicPr>
          <p:cNvPr id="87" name="trimmed_Noise018_idle_noise_c12_p0_section7">
            <a:hlinkClick r:id="" action="ppaction://media"/>
            <a:extLst>
              <a:ext uri="{FF2B5EF4-FFF2-40B4-BE49-F238E27FC236}">
                <a16:creationId xmlns:a16="http://schemas.microsoft.com/office/drawing/2014/main" id="{8EA93EB6-C12A-4AAA-8C5E-9E82949A258F}"/>
              </a:ext>
            </a:extLst>
          </p:cNvPr>
          <p:cNvPicPr>
            <a:picLocks noChangeAspect="1"/>
          </p:cNvPicPr>
          <p:nvPr>
            <a:audioFile r:link="rId56"/>
            <p:extLst>
              <p:ext uri="{DAA4B4D4-6D71-4841-9C94-3DE7FCFB9230}">
                <p14:media xmlns:p14="http://schemas.microsoft.com/office/powerpoint/2010/main" r:embed="rId55"/>
              </p:ext>
            </p:extLst>
          </p:nvPr>
        </p:nvPicPr>
        <p:blipFill>
          <a:blip r:embed="rId67">
            <a:duotone>
              <a:prstClr val="black"/>
              <a:schemeClr val="accent2">
                <a:tint val="45000"/>
                <a:satMod val="400000"/>
              </a:schemeClr>
            </a:duotone>
          </a:blip>
          <a:stretch>
            <a:fillRect/>
          </a:stretch>
        </p:blipFill>
        <p:spPr>
          <a:xfrm>
            <a:off x="11222613" y="5260045"/>
            <a:ext cx="609600" cy="609600"/>
          </a:xfrm>
          <a:prstGeom prst="rect">
            <a:avLst/>
          </a:prstGeom>
        </p:spPr>
      </p:pic>
    </p:spTree>
    <p:extLst>
      <p:ext uri="{BB962C8B-B14F-4D97-AF65-F5344CB8AC3E}">
        <p14:creationId xmlns:p14="http://schemas.microsoft.com/office/powerpoint/2010/main" val="3264892213"/>
      </p:ext>
    </p:extLst>
  </p:cSld>
  <p:clrMapOvr>
    <a:masterClrMapping/>
  </p:clrMapOvr>
  <p:timing>
    <p:tnLst>
      <p:par>
        <p:cTn id="1" dur="indefinite" restart="never" nodeType="tmRoot">
          <p:childTnLst>
            <p:par>
              <p:cTn id="2"/>
            </p:par>
            <p:audio>
              <p:cMediaNode vol="80000">
                <p:cTn id="3" fill="hold" display="0">
                  <p:stCondLst>
                    <p:cond delay="indefinite"/>
                  </p:stCondLst>
                  <p:endCondLst>
                    <p:cond evt="onStopAudio" delay="0">
                      <p:tgtEl>
                        <p:sldTgt/>
                      </p:tgtEl>
                    </p:cond>
                  </p:endCondLst>
                </p:cTn>
                <p:tgtEl>
                  <p:spTgt spid="23"/>
                </p:tgtEl>
              </p:cMediaNode>
            </p:audio>
            <p:audio>
              <p:cMediaNode vol="80000">
                <p:cTn id="4" fill="hold" display="0">
                  <p:stCondLst>
                    <p:cond delay="indefinite"/>
                  </p:stCondLst>
                  <p:endCondLst>
                    <p:cond evt="onStopAudio" delay="0">
                      <p:tgtEl>
                        <p:sldTgt/>
                      </p:tgtEl>
                    </p:cond>
                  </p:endCondLst>
                </p:cTn>
                <p:tgtEl>
                  <p:spTgt spid="24"/>
                </p:tgtEl>
              </p:cMediaNode>
            </p:audio>
            <p:audio>
              <p:cMediaNode vol="80000">
                <p:cTn id="5" fill="hold" display="0">
                  <p:stCondLst>
                    <p:cond delay="indefinite"/>
                  </p:stCondLst>
                  <p:endCondLst>
                    <p:cond evt="onStopAudio" delay="0">
                      <p:tgtEl>
                        <p:sldTgt/>
                      </p:tgtEl>
                    </p:cond>
                  </p:endCondLst>
                </p:cTn>
                <p:tgtEl>
                  <p:spTgt spid="44"/>
                </p:tgtEl>
              </p:cMediaNode>
            </p:audio>
            <p:audio>
              <p:cMediaNode vol="80000">
                <p:cTn id="6" fill="hold" display="0">
                  <p:stCondLst>
                    <p:cond delay="indefinite"/>
                  </p:stCondLst>
                  <p:endCondLst>
                    <p:cond evt="onStopAudio" delay="0">
                      <p:tgtEl>
                        <p:sldTgt/>
                      </p:tgtEl>
                    </p:cond>
                  </p:endCondLst>
                </p:cTn>
                <p:tgtEl>
                  <p:spTgt spid="45"/>
                </p:tgtEl>
              </p:cMediaNode>
            </p:audio>
            <p:audio>
              <p:cMediaNode vol="80000">
                <p:cTn id="7" fill="hold" display="0">
                  <p:stCondLst>
                    <p:cond delay="indefinite"/>
                  </p:stCondLst>
                  <p:endCondLst>
                    <p:cond evt="onStopAudio" delay="0">
                      <p:tgtEl>
                        <p:sldTgt/>
                      </p:tgtEl>
                    </p:cond>
                  </p:endCondLst>
                </p:cTn>
                <p:tgtEl>
                  <p:spTgt spid="64"/>
                </p:tgtEl>
              </p:cMediaNode>
            </p:audio>
            <p:audio>
              <p:cMediaNode vol="80000">
                <p:cTn id="8" fill="hold" display="0">
                  <p:stCondLst>
                    <p:cond delay="indefinite"/>
                  </p:stCondLst>
                  <p:endCondLst>
                    <p:cond evt="onStopAudio" delay="0">
                      <p:tgtEl>
                        <p:sldTgt/>
                      </p:tgtEl>
                    </p:cond>
                  </p:endCondLst>
                </p:cTn>
                <p:tgtEl>
                  <p:spTgt spid="65"/>
                </p:tgtEl>
              </p:cMediaNode>
            </p:audio>
            <p:audio>
              <p:cMediaNode vol="80000">
                <p:cTn id="9" fill="hold" display="0">
                  <p:stCondLst>
                    <p:cond delay="indefinite"/>
                  </p:stCondLst>
                  <p:endCondLst>
                    <p:cond evt="onStopAudio" delay="0">
                      <p:tgtEl>
                        <p:sldTgt/>
                      </p:tgtEl>
                    </p:cond>
                  </p:endCondLst>
                </p:cTn>
                <p:tgtEl>
                  <p:spTgt spid="66"/>
                </p:tgtEl>
              </p:cMediaNode>
            </p:audio>
            <p:audio>
              <p:cMediaNode vol="80000">
                <p:cTn id="10" fill="hold" display="0">
                  <p:stCondLst>
                    <p:cond delay="indefinite"/>
                  </p:stCondLst>
                  <p:endCondLst>
                    <p:cond evt="onStopAudio" delay="0">
                      <p:tgtEl>
                        <p:sldTgt/>
                      </p:tgtEl>
                    </p:cond>
                  </p:endCondLst>
                </p:cTn>
                <p:tgtEl>
                  <p:spTgt spid="67"/>
                </p:tgtEl>
              </p:cMediaNode>
            </p:audio>
            <p:audio>
              <p:cMediaNode vol="80000">
                <p:cTn id="11" fill="hold" display="0">
                  <p:stCondLst>
                    <p:cond delay="indefinite"/>
                  </p:stCondLst>
                  <p:endCondLst>
                    <p:cond evt="onStopAudio" delay="0">
                      <p:tgtEl>
                        <p:sldTgt/>
                      </p:tgtEl>
                    </p:cond>
                  </p:endCondLst>
                </p:cTn>
                <p:tgtEl>
                  <p:spTgt spid="68"/>
                </p:tgtEl>
              </p:cMediaNode>
            </p:audio>
            <p:audio>
              <p:cMediaNode vol="80000">
                <p:cTn id="12" fill="hold" display="0">
                  <p:stCondLst>
                    <p:cond delay="indefinite"/>
                  </p:stCondLst>
                  <p:endCondLst>
                    <p:cond evt="onStopAudio" delay="0">
                      <p:tgtEl>
                        <p:sldTgt/>
                      </p:tgtEl>
                    </p:cond>
                  </p:endCondLst>
                </p:cTn>
                <p:tgtEl>
                  <p:spTgt spid="69"/>
                </p:tgtEl>
              </p:cMediaNode>
            </p:audio>
            <p:audio>
              <p:cMediaNode vol="80000">
                <p:cTn id="13" fill="hold" display="0">
                  <p:stCondLst>
                    <p:cond delay="indefinite"/>
                  </p:stCondLst>
                  <p:endCondLst>
                    <p:cond evt="onStopAudio" delay="0">
                      <p:tgtEl>
                        <p:sldTgt/>
                      </p:tgtEl>
                    </p:cond>
                  </p:endCondLst>
                </p:cTn>
                <p:tgtEl>
                  <p:spTgt spid="70"/>
                </p:tgtEl>
              </p:cMediaNode>
            </p:audio>
            <p:audio>
              <p:cMediaNode vol="80000">
                <p:cTn id="14" fill="hold" display="0">
                  <p:stCondLst>
                    <p:cond delay="indefinite"/>
                  </p:stCondLst>
                  <p:endCondLst>
                    <p:cond evt="onStopAudio" delay="0">
                      <p:tgtEl>
                        <p:sldTgt/>
                      </p:tgtEl>
                    </p:cond>
                  </p:endCondLst>
                </p:cTn>
                <p:tgtEl>
                  <p:spTgt spid="71"/>
                </p:tgtEl>
              </p:cMediaNode>
            </p:audio>
            <p:audio>
              <p:cMediaNode vol="80000">
                <p:cTn id="15" fill="hold" display="0">
                  <p:stCondLst>
                    <p:cond delay="indefinite"/>
                  </p:stCondLst>
                  <p:endCondLst>
                    <p:cond evt="onStopAudio" delay="0">
                      <p:tgtEl>
                        <p:sldTgt/>
                      </p:tgtEl>
                    </p:cond>
                  </p:endCondLst>
                </p:cTn>
                <p:tgtEl>
                  <p:spTgt spid="72"/>
                </p:tgtEl>
              </p:cMediaNode>
            </p:audio>
            <p:audio>
              <p:cMediaNode vol="80000">
                <p:cTn id="16" fill="hold" display="0">
                  <p:stCondLst>
                    <p:cond delay="indefinite"/>
                  </p:stCondLst>
                  <p:endCondLst>
                    <p:cond evt="onStopAudio" delay="0">
                      <p:tgtEl>
                        <p:sldTgt/>
                      </p:tgtEl>
                    </p:cond>
                  </p:endCondLst>
                </p:cTn>
                <p:tgtEl>
                  <p:spTgt spid="73"/>
                </p:tgtEl>
              </p:cMediaNode>
            </p:audio>
            <p:audio>
              <p:cMediaNode vol="80000">
                <p:cTn id="17" fill="hold" display="0">
                  <p:stCondLst>
                    <p:cond delay="indefinite"/>
                  </p:stCondLst>
                  <p:endCondLst>
                    <p:cond evt="onStopAudio" delay="0">
                      <p:tgtEl>
                        <p:sldTgt/>
                      </p:tgtEl>
                    </p:cond>
                  </p:endCondLst>
                </p:cTn>
                <p:tgtEl>
                  <p:spTgt spid="74"/>
                </p:tgtEl>
              </p:cMediaNode>
            </p:audio>
            <p:audio>
              <p:cMediaNode vol="80000">
                <p:cTn id="18" fill="hold" display="0">
                  <p:stCondLst>
                    <p:cond delay="indefinite"/>
                  </p:stCondLst>
                  <p:endCondLst>
                    <p:cond evt="onStopAudio" delay="0">
                      <p:tgtEl>
                        <p:sldTgt/>
                      </p:tgtEl>
                    </p:cond>
                  </p:endCondLst>
                </p:cTn>
                <p:tgtEl>
                  <p:spTgt spid="75"/>
                </p:tgtEl>
              </p:cMediaNode>
            </p:audio>
            <p:audio>
              <p:cMediaNode vol="80000">
                <p:cTn id="19" fill="hold" display="0">
                  <p:stCondLst>
                    <p:cond delay="indefinite"/>
                  </p:stCondLst>
                  <p:endCondLst>
                    <p:cond evt="onStopAudio" delay="0">
                      <p:tgtEl>
                        <p:sldTgt/>
                      </p:tgtEl>
                    </p:cond>
                  </p:endCondLst>
                </p:cTn>
                <p:tgtEl>
                  <p:spTgt spid="76"/>
                </p:tgtEl>
              </p:cMediaNode>
            </p:audio>
            <p:audio>
              <p:cMediaNode vol="80000">
                <p:cTn id="20" fill="hold" display="0">
                  <p:stCondLst>
                    <p:cond delay="indefinite"/>
                  </p:stCondLst>
                  <p:endCondLst>
                    <p:cond evt="onStopAudio" delay="0">
                      <p:tgtEl>
                        <p:sldTgt/>
                      </p:tgtEl>
                    </p:cond>
                  </p:endCondLst>
                </p:cTn>
                <p:tgtEl>
                  <p:spTgt spid="77"/>
                </p:tgtEl>
              </p:cMediaNode>
            </p:audio>
            <p:audio>
              <p:cMediaNode vol="80000">
                <p:cTn id="21" fill="hold" display="0">
                  <p:stCondLst>
                    <p:cond delay="indefinite"/>
                  </p:stCondLst>
                  <p:endCondLst>
                    <p:cond evt="onStopAudio" delay="0">
                      <p:tgtEl>
                        <p:sldTgt/>
                      </p:tgtEl>
                    </p:cond>
                  </p:endCondLst>
                </p:cTn>
                <p:tgtEl>
                  <p:spTgt spid="78"/>
                </p:tgtEl>
              </p:cMediaNode>
            </p:audio>
            <p:audio>
              <p:cMediaNode vol="80000">
                <p:cTn id="22" fill="hold" display="0">
                  <p:stCondLst>
                    <p:cond delay="indefinite"/>
                  </p:stCondLst>
                  <p:endCondLst>
                    <p:cond evt="onStopAudio" delay="0">
                      <p:tgtEl>
                        <p:sldTgt/>
                      </p:tgtEl>
                    </p:cond>
                  </p:endCondLst>
                </p:cTn>
                <p:tgtEl>
                  <p:spTgt spid="79"/>
                </p:tgtEl>
              </p:cMediaNode>
            </p:audio>
            <p:audio>
              <p:cMediaNode vol="80000">
                <p:cTn id="23" fill="hold" display="0">
                  <p:stCondLst>
                    <p:cond delay="indefinite"/>
                  </p:stCondLst>
                  <p:endCondLst>
                    <p:cond evt="onStopAudio" delay="0">
                      <p:tgtEl>
                        <p:sldTgt/>
                      </p:tgtEl>
                    </p:cond>
                  </p:endCondLst>
                </p:cTn>
                <p:tgtEl>
                  <p:spTgt spid="80"/>
                </p:tgtEl>
              </p:cMediaNode>
            </p:audio>
            <p:audio>
              <p:cMediaNode vol="80000">
                <p:cTn id="24" fill="hold" display="0">
                  <p:stCondLst>
                    <p:cond delay="indefinite"/>
                  </p:stCondLst>
                  <p:endCondLst>
                    <p:cond evt="onStopAudio" delay="0">
                      <p:tgtEl>
                        <p:sldTgt/>
                      </p:tgtEl>
                    </p:cond>
                  </p:endCondLst>
                </p:cTn>
                <p:tgtEl>
                  <p:spTgt spid="81"/>
                </p:tgtEl>
              </p:cMediaNode>
            </p:audio>
            <p:audio>
              <p:cMediaNode vol="80000">
                <p:cTn id="25" fill="hold" display="0">
                  <p:stCondLst>
                    <p:cond delay="indefinite"/>
                  </p:stCondLst>
                  <p:endCondLst>
                    <p:cond evt="onStopAudio" delay="0">
                      <p:tgtEl>
                        <p:sldTgt/>
                      </p:tgtEl>
                    </p:cond>
                  </p:endCondLst>
                </p:cTn>
                <p:tgtEl>
                  <p:spTgt spid="82"/>
                </p:tgtEl>
              </p:cMediaNode>
            </p:audio>
            <p:audio>
              <p:cMediaNode vol="80000">
                <p:cTn id="26" fill="hold" display="0">
                  <p:stCondLst>
                    <p:cond delay="indefinite"/>
                  </p:stCondLst>
                  <p:endCondLst>
                    <p:cond evt="onStopAudio" delay="0">
                      <p:tgtEl>
                        <p:sldTgt/>
                      </p:tgtEl>
                    </p:cond>
                  </p:endCondLst>
                </p:cTn>
                <p:tgtEl>
                  <p:spTgt spid="83"/>
                </p:tgtEl>
              </p:cMediaNode>
            </p:audio>
            <p:audio>
              <p:cMediaNode vol="80000">
                <p:cTn id="27" fill="hold" display="0">
                  <p:stCondLst>
                    <p:cond delay="indefinite"/>
                  </p:stCondLst>
                  <p:endCondLst>
                    <p:cond evt="onStopAudio" delay="0">
                      <p:tgtEl>
                        <p:sldTgt/>
                      </p:tgtEl>
                    </p:cond>
                  </p:endCondLst>
                </p:cTn>
                <p:tgtEl>
                  <p:spTgt spid="84"/>
                </p:tgtEl>
              </p:cMediaNode>
            </p:audio>
            <p:audio>
              <p:cMediaNode vol="80000">
                <p:cTn id="28" fill="hold" display="0">
                  <p:stCondLst>
                    <p:cond delay="indefinite"/>
                  </p:stCondLst>
                  <p:endCondLst>
                    <p:cond evt="onStopAudio" delay="0">
                      <p:tgtEl>
                        <p:sldTgt/>
                      </p:tgtEl>
                    </p:cond>
                  </p:endCondLst>
                </p:cTn>
                <p:tgtEl>
                  <p:spTgt spid="85"/>
                </p:tgtEl>
              </p:cMediaNode>
            </p:audio>
            <p:audio>
              <p:cMediaNode vol="80000">
                <p:cTn id="29" fill="hold" display="0">
                  <p:stCondLst>
                    <p:cond delay="indefinite"/>
                  </p:stCondLst>
                  <p:endCondLst>
                    <p:cond evt="onStopAudio" delay="0">
                      <p:tgtEl>
                        <p:sldTgt/>
                      </p:tgtEl>
                    </p:cond>
                  </p:endCondLst>
                </p:cTn>
                <p:tgtEl>
                  <p:spTgt spid="86"/>
                </p:tgtEl>
              </p:cMediaNode>
            </p:audio>
            <p:audio>
              <p:cMediaNode vol="80000">
                <p:cTn id="30" fill="hold" display="0">
                  <p:stCondLst>
                    <p:cond delay="indefinite"/>
                  </p:stCondLst>
                  <p:endCondLst>
                    <p:cond evt="onStopAudio" delay="0">
                      <p:tgtEl>
                        <p:sldTgt/>
                      </p:tgtEl>
                    </p:cond>
                  </p:endCondLst>
                </p:cTn>
                <p:tgtEl>
                  <p:spTgt spid="8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E2B1ED4-BA95-4340-AEF9-542855493736}"/>
              </a:ext>
            </a:extLst>
          </p:cNvPr>
          <p:cNvSpPr>
            <a:spLocks noGrp="1"/>
          </p:cNvSpPr>
          <p:nvPr>
            <p:ph type="sldNum" sz="quarter" idx="12"/>
          </p:nvPr>
        </p:nvSpPr>
        <p:spPr/>
        <p:txBody>
          <a:bodyPr/>
          <a:lstStyle/>
          <a:p>
            <a:fld id="{B220F7FA-8DA1-49A6-8DD1-1525796DC76A}" type="slidenum">
              <a:rPr lang="en-US" smtClean="0"/>
              <a:t>8</a:t>
            </a:fld>
            <a:endParaRPr lang="en-US"/>
          </a:p>
        </p:txBody>
      </p:sp>
      <p:graphicFrame>
        <p:nvGraphicFramePr>
          <p:cNvPr id="4" name="Table 4">
            <a:extLst>
              <a:ext uri="{FF2B5EF4-FFF2-40B4-BE49-F238E27FC236}">
                <a16:creationId xmlns:a16="http://schemas.microsoft.com/office/drawing/2014/main" id="{4E8295AA-DC21-40F4-B8C0-78673FDDF40E}"/>
              </a:ext>
            </a:extLst>
          </p:cNvPr>
          <p:cNvGraphicFramePr>
            <a:graphicFrameLocks noGrp="1"/>
          </p:cNvGraphicFramePr>
          <p:nvPr>
            <p:extLst>
              <p:ext uri="{D42A27DB-BD31-4B8C-83A1-F6EECF244321}">
                <p14:modId xmlns:p14="http://schemas.microsoft.com/office/powerpoint/2010/main" val="2748699130"/>
              </p:ext>
            </p:extLst>
          </p:nvPr>
        </p:nvGraphicFramePr>
        <p:xfrm>
          <a:off x="0" y="11743"/>
          <a:ext cx="12192001" cy="6871657"/>
        </p:xfrm>
        <a:graphic>
          <a:graphicData uri="http://schemas.openxmlformats.org/drawingml/2006/table">
            <a:tbl>
              <a:tblPr bandRow="1">
                <a:tableStyleId>{5C22544A-7EE6-4342-B048-85BDC9FD1C3A}</a:tableStyleId>
              </a:tblPr>
              <a:tblGrid>
                <a:gridCol w="3585029">
                  <a:extLst>
                    <a:ext uri="{9D8B030D-6E8A-4147-A177-3AD203B41FA5}">
                      <a16:colId xmlns:a16="http://schemas.microsoft.com/office/drawing/2014/main" val="3210751219"/>
                    </a:ext>
                  </a:extLst>
                </a:gridCol>
                <a:gridCol w="3330122">
                  <a:extLst>
                    <a:ext uri="{9D8B030D-6E8A-4147-A177-3AD203B41FA5}">
                      <a16:colId xmlns:a16="http://schemas.microsoft.com/office/drawing/2014/main" val="4214339638"/>
                    </a:ext>
                  </a:extLst>
                </a:gridCol>
                <a:gridCol w="1758950">
                  <a:extLst>
                    <a:ext uri="{9D8B030D-6E8A-4147-A177-3AD203B41FA5}">
                      <a16:colId xmlns:a16="http://schemas.microsoft.com/office/drawing/2014/main" val="3877636730"/>
                    </a:ext>
                  </a:extLst>
                </a:gridCol>
                <a:gridCol w="1758950">
                  <a:extLst>
                    <a:ext uri="{9D8B030D-6E8A-4147-A177-3AD203B41FA5}">
                      <a16:colId xmlns:a16="http://schemas.microsoft.com/office/drawing/2014/main" val="1319422843"/>
                    </a:ext>
                  </a:extLst>
                </a:gridCol>
                <a:gridCol w="1758950">
                  <a:extLst>
                    <a:ext uri="{9D8B030D-6E8A-4147-A177-3AD203B41FA5}">
                      <a16:colId xmlns:a16="http://schemas.microsoft.com/office/drawing/2014/main" val="691965705"/>
                    </a:ext>
                  </a:extLst>
                </a:gridCol>
              </a:tblGrid>
              <a:tr h="775657">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t>80 km/h | Mics 3-4</a:t>
                      </a:r>
                      <a:endParaRPr lang="en-IL" sz="2800" i="1" dirty="0"/>
                    </a:p>
                  </a:txBody>
                  <a:tcPr anchor="ctr">
                    <a:solidFill>
                      <a:srgbClr val="E9EBF5"/>
                    </a:solidFill>
                  </a:tcPr>
                </a:tc>
                <a:tc hMerge="1">
                  <a:txBody>
                    <a:bodyPr/>
                    <a:lstStyle/>
                    <a:p>
                      <a:endParaRPr lang="en-IL" i="1" dirty="0"/>
                    </a:p>
                  </a:txBody>
                  <a:tcPr/>
                </a:tc>
                <a:tc>
                  <a:txBody>
                    <a:bodyPr/>
                    <a:lstStyle/>
                    <a:p>
                      <a:pPr algn="ctr"/>
                      <a:r>
                        <a:rPr lang="en-US" b="1" dirty="0"/>
                        <a:t>Driver Voice</a:t>
                      </a:r>
                      <a:endParaRPr lang="en-IL" b="1" dirty="0"/>
                    </a:p>
                  </a:txBody>
                  <a:tcPr anchor="ctr">
                    <a:solidFill>
                      <a:srgbClr val="E9EBF5"/>
                    </a:solidFill>
                  </a:tcPr>
                </a:tc>
                <a:tc>
                  <a:txBody>
                    <a:bodyPr/>
                    <a:lstStyle/>
                    <a:p>
                      <a:pPr algn="ctr"/>
                      <a:r>
                        <a:rPr lang="en-US" b="1" dirty="0"/>
                        <a:t>Passenger Voice</a:t>
                      </a:r>
                      <a:endParaRPr lang="en-IL" b="1" dirty="0"/>
                    </a:p>
                  </a:txBody>
                  <a:tcPr anchor="ctr">
                    <a:solidFill>
                      <a:srgbClr val="E9EBF5"/>
                    </a:solidFill>
                  </a:tcPr>
                </a:tc>
                <a:tc>
                  <a:txBody>
                    <a:bodyPr/>
                    <a:lstStyle/>
                    <a:p>
                      <a:pPr algn="ctr"/>
                      <a:r>
                        <a:rPr lang="en-US" b="1" dirty="0"/>
                        <a:t>Driver</a:t>
                      </a:r>
                    </a:p>
                    <a:p>
                      <a:pPr algn="ctr"/>
                      <a:r>
                        <a:rPr lang="en-US" b="1" dirty="0"/>
                        <a:t>+ Passenger</a:t>
                      </a:r>
                      <a:endParaRPr lang="en-IL" b="1" dirty="0"/>
                    </a:p>
                  </a:txBody>
                  <a:tcPr anchor="ctr">
                    <a:solidFill>
                      <a:srgbClr val="E9EBF5"/>
                    </a:solidFill>
                  </a:tcPr>
                </a:tc>
                <a:extLst>
                  <a:ext uri="{0D108BD9-81ED-4DB2-BD59-A6C34878D82A}">
                    <a16:rowId xmlns:a16="http://schemas.microsoft.com/office/drawing/2014/main" val="1059964053"/>
                  </a:ext>
                </a:extLst>
              </a:tr>
              <a:tr h="868680">
                <a:tc rowSpan="2">
                  <a:txBody>
                    <a:bodyPr/>
                    <a:lstStyle/>
                    <a:p>
                      <a:pPr algn="ctr"/>
                      <a:r>
                        <a:rPr lang="en-US" b="1" dirty="0"/>
                        <a:t>Driver Mic Only</a:t>
                      </a:r>
                      <a:endParaRPr lang="en-IL" b="1" dirty="0"/>
                    </a:p>
                  </a:txBody>
                  <a:tcPr/>
                </a:tc>
                <a:tc>
                  <a:txBody>
                    <a:bodyPr/>
                    <a:lstStyle/>
                    <a:p>
                      <a:r>
                        <a:rPr lang="en-US" i="1" dirty="0"/>
                        <a:t>Mic 3 only</a:t>
                      </a:r>
                    </a:p>
                    <a:p>
                      <a:r>
                        <a:rPr lang="en-US" i="1" dirty="0"/>
                        <a:t>Raw Audio</a:t>
                      </a:r>
                      <a:endParaRPr lang="en-IL" i="1" dirty="0"/>
                    </a:p>
                  </a:txBody>
                  <a:tcPr/>
                </a:tc>
                <a:tc>
                  <a:txBody>
                    <a:bodyPr/>
                    <a:lstStyle/>
                    <a:p>
                      <a:endParaRPr lang="en-IL" dirty="0"/>
                    </a:p>
                  </a:txBody>
                  <a:tcPr/>
                </a:tc>
                <a:tc>
                  <a:txBody>
                    <a:bodyPr/>
                    <a:lstStyle/>
                    <a:p>
                      <a:endParaRPr lang="en-IL" dirty="0"/>
                    </a:p>
                  </a:txBody>
                  <a:tcPr/>
                </a:tc>
                <a:tc>
                  <a:txBody>
                    <a:bodyPr/>
                    <a:lstStyle/>
                    <a:p>
                      <a:endParaRPr lang="en-IL" dirty="0"/>
                    </a:p>
                  </a:txBody>
                  <a:tcPr/>
                </a:tc>
                <a:extLst>
                  <a:ext uri="{0D108BD9-81ED-4DB2-BD59-A6C34878D82A}">
                    <a16:rowId xmlns:a16="http://schemas.microsoft.com/office/drawing/2014/main" val="3759375526"/>
                  </a:ext>
                </a:extLst>
              </a:tr>
              <a:tr h="868680">
                <a:tc vMerge="1">
                  <a:txBody>
                    <a:bodyPr/>
                    <a:lstStyle/>
                    <a:p>
                      <a:endParaRPr lang="en-IL" dirty="0"/>
                    </a:p>
                  </a:txBody>
                  <a:tcPr/>
                </a:tc>
                <a:tc>
                  <a:txBody>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lang="en-US" i="1" dirty="0"/>
                        <a:t>Mic 3 only</a:t>
                      </a:r>
                    </a:p>
                    <a:p>
                      <a:pPr marL="0" marR="0" lvl="0" indent="0" algn="l" defTabSz="914411" rtl="0" eaLnBrk="1" fontAlgn="auto" latinLnBrk="0" hangingPunct="1">
                        <a:lnSpc>
                          <a:spcPct val="100000"/>
                        </a:lnSpc>
                        <a:spcBef>
                          <a:spcPts val="0"/>
                        </a:spcBef>
                        <a:spcAft>
                          <a:spcPts val="0"/>
                        </a:spcAft>
                        <a:buClrTx/>
                        <a:buSzTx/>
                        <a:buFontTx/>
                        <a:buNone/>
                        <a:tabLst/>
                        <a:defRPr/>
                      </a:pPr>
                      <a:r>
                        <a:rPr lang="en-US" i="1" dirty="0"/>
                        <a:t>w/ Alango EC+NR</a:t>
                      </a:r>
                      <a:endParaRPr lang="en-IL" i="1" dirty="0"/>
                    </a:p>
                  </a:txBody>
                  <a:tcPr/>
                </a:tc>
                <a:tc>
                  <a:txBody>
                    <a:bodyPr/>
                    <a:lstStyle/>
                    <a:p>
                      <a:endParaRPr lang="en-IL" dirty="0"/>
                    </a:p>
                  </a:txBody>
                  <a:tcPr/>
                </a:tc>
                <a:tc>
                  <a:txBody>
                    <a:bodyPr/>
                    <a:lstStyle/>
                    <a:p>
                      <a:endParaRPr lang="en-IL" dirty="0"/>
                    </a:p>
                  </a:txBody>
                  <a:tcPr/>
                </a:tc>
                <a:tc>
                  <a:txBody>
                    <a:bodyPr/>
                    <a:lstStyle/>
                    <a:p>
                      <a:endParaRPr lang="en-IL" dirty="0"/>
                    </a:p>
                  </a:txBody>
                  <a:tcPr/>
                </a:tc>
                <a:extLst>
                  <a:ext uri="{0D108BD9-81ED-4DB2-BD59-A6C34878D82A}">
                    <a16:rowId xmlns:a16="http://schemas.microsoft.com/office/drawing/2014/main" val="1238245493"/>
                  </a:ext>
                </a:extLst>
              </a:tr>
              <a:tr h="868680">
                <a:tc rowSpan="2">
                  <a:txBody>
                    <a:bodyPr/>
                    <a:lstStyle/>
                    <a:p>
                      <a:pPr marL="0" marR="0" lvl="0" indent="0" algn="ctr" defTabSz="914411" rtl="0" eaLnBrk="1" fontAlgn="auto" latinLnBrk="0" hangingPunct="1">
                        <a:lnSpc>
                          <a:spcPct val="100000"/>
                        </a:lnSpc>
                        <a:spcBef>
                          <a:spcPts val="0"/>
                        </a:spcBef>
                        <a:spcAft>
                          <a:spcPts val="0"/>
                        </a:spcAft>
                        <a:buClrTx/>
                        <a:buSzTx/>
                        <a:buFontTx/>
                        <a:buNone/>
                        <a:tabLst/>
                        <a:defRPr/>
                      </a:pPr>
                      <a:r>
                        <a:rPr lang="en-US" b="1" dirty="0"/>
                        <a:t>Passenger Mic Only</a:t>
                      </a:r>
                      <a:endParaRPr lang="en-IL" b="1" dirty="0"/>
                    </a:p>
                  </a:txBody>
                  <a:tcPr/>
                </a:tc>
                <a:tc>
                  <a:txBody>
                    <a:bodyPr/>
                    <a:lstStyle/>
                    <a:p>
                      <a:r>
                        <a:rPr lang="en-US" i="1" dirty="0"/>
                        <a:t>Mic 4 only</a:t>
                      </a:r>
                    </a:p>
                    <a:p>
                      <a:r>
                        <a:rPr lang="en-US" i="1" dirty="0"/>
                        <a:t>Raw Audio</a:t>
                      </a:r>
                      <a:endParaRPr lang="en-IL" i="1" dirty="0"/>
                    </a:p>
                  </a:txBody>
                  <a:tcPr/>
                </a:tc>
                <a:tc>
                  <a:txBody>
                    <a:bodyPr/>
                    <a:lstStyle/>
                    <a:p>
                      <a:endParaRPr lang="en-IL" dirty="0"/>
                    </a:p>
                  </a:txBody>
                  <a:tcPr/>
                </a:tc>
                <a:tc>
                  <a:txBody>
                    <a:bodyPr/>
                    <a:lstStyle/>
                    <a:p>
                      <a:endParaRPr lang="en-IL" dirty="0"/>
                    </a:p>
                  </a:txBody>
                  <a:tcPr/>
                </a:tc>
                <a:tc>
                  <a:txBody>
                    <a:bodyPr/>
                    <a:lstStyle/>
                    <a:p>
                      <a:endParaRPr lang="en-IL" dirty="0"/>
                    </a:p>
                  </a:txBody>
                  <a:tcPr/>
                </a:tc>
                <a:extLst>
                  <a:ext uri="{0D108BD9-81ED-4DB2-BD59-A6C34878D82A}">
                    <a16:rowId xmlns:a16="http://schemas.microsoft.com/office/drawing/2014/main" val="487957788"/>
                  </a:ext>
                </a:extLst>
              </a:tr>
              <a:tr h="868680">
                <a:tc vMerge="1">
                  <a:txBody>
                    <a:bodyPr/>
                    <a:lstStyle/>
                    <a:p>
                      <a:endParaRPr lang="en-IL" dirty="0"/>
                    </a:p>
                  </a:txBody>
                  <a:tcPr/>
                </a:tc>
                <a:tc>
                  <a:txBody>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lang="en-US" i="1" dirty="0"/>
                        <a:t>Mic 4 only</a:t>
                      </a:r>
                    </a:p>
                    <a:p>
                      <a:pPr marL="0" marR="0" lvl="0" indent="0" algn="l" defTabSz="914411" rtl="0" eaLnBrk="1" fontAlgn="auto" latinLnBrk="0" hangingPunct="1">
                        <a:lnSpc>
                          <a:spcPct val="100000"/>
                        </a:lnSpc>
                        <a:spcBef>
                          <a:spcPts val="0"/>
                        </a:spcBef>
                        <a:spcAft>
                          <a:spcPts val="0"/>
                        </a:spcAft>
                        <a:buClrTx/>
                        <a:buSzTx/>
                        <a:buFontTx/>
                        <a:buNone/>
                        <a:tabLst/>
                        <a:defRPr/>
                      </a:pPr>
                      <a:r>
                        <a:rPr lang="en-US" i="1" dirty="0"/>
                        <a:t>w/ Alango EC+NR</a:t>
                      </a:r>
                      <a:endParaRPr lang="en-IL" i="1" dirty="0"/>
                    </a:p>
                  </a:txBody>
                  <a:tcPr/>
                </a:tc>
                <a:tc>
                  <a:txBody>
                    <a:bodyPr/>
                    <a:lstStyle/>
                    <a:p>
                      <a:endParaRPr lang="en-IL" dirty="0"/>
                    </a:p>
                  </a:txBody>
                  <a:tcPr/>
                </a:tc>
                <a:tc>
                  <a:txBody>
                    <a:bodyPr/>
                    <a:lstStyle/>
                    <a:p>
                      <a:endParaRPr lang="en-IL" dirty="0"/>
                    </a:p>
                  </a:txBody>
                  <a:tcPr/>
                </a:tc>
                <a:tc>
                  <a:txBody>
                    <a:bodyPr/>
                    <a:lstStyle/>
                    <a:p>
                      <a:endParaRPr lang="en-IL" dirty="0"/>
                    </a:p>
                  </a:txBody>
                  <a:tcPr/>
                </a:tc>
                <a:extLst>
                  <a:ext uri="{0D108BD9-81ED-4DB2-BD59-A6C34878D82A}">
                    <a16:rowId xmlns:a16="http://schemas.microsoft.com/office/drawing/2014/main" val="4212665553"/>
                  </a:ext>
                </a:extLst>
              </a:tr>
              <a:tr h="868680">
                <a:tc rowSpan="3">
                  <a:txBody>
                    <a:bodyPr/>
                    <a:lstStyle/>
                    <a:p>
                      <a:pPr marL="0" marR="0" lvl="0" indent="0" algn="ctr" defTabSz="914411" rtl="0" eaLnBrk="1" fontAlgn="auto" latinLnBrk="0" hangingPunct="1">
                        <a:lnSpc>
                          <a:spcPct val="100000"/>
                        </a:lnSpc>
                        <a:spcBef>
                          <a:spcPts val="0"/>
                        </a:spcBef>
                        <a:spcAft>
                          <a:spcPts val="0"/>
                        </a:spcAft>
                        <a:buClrTx/>
                        <a:buSzTx/>
                        <a:buFontTx/>
                        <a:buNone/>
                        <a:tabLst/>
                        <a:defRPr/>
                      </a:pPr>
                      <a:endParaRPr lang="en-US" b="1" dirty="0"/>
                    </a:p>
                    <a:p>
                      <a:pPr marL="0" marR="0" lvl="0" indent="0" algn="ctr" defTabSz="914411" rtl="0" eaLnBrk="1" fontAlgn="auto" latinLnBrk="0" hangingPunct="1">
                        <a:lnSpc>
                          <a:spcPct val="100000"/>
                        </a:lnSpc>
                        <a:spcBef>
                          <a:spcPts val="0"/>
                        </a:spcBef>
                        <a:spcAft>
                          <a:spcPts val="0"/>
                        </a:spcAft>
                        <a:buClrTx/>
                        <a:buSzTx/>
                        <a:buFontTx/>
                        <a:buNone/>
                        <a:tabLst/>
                        <a:defRPr/>
                      </a:pPr>
                      <a:r>
                        <a:rPr lang="en-US" b="1" dirty="0"/>
                        <a:t>Dual Mic Driver + Passenger</a:t>
                      </a:r>
                      <a:endParaRPr lang="en-IL" b="1" dirty="0"/>
                    </a:p>
                  </a:txBody>
                  <a:tcPr>
                    <a:solidFill>
                      <a:schemeClr val="accent2">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prstClr val="black"/>
                          </a:solidFill>
                          <a:effectLst/>
                          <a:uLnTx/>
                          <a:uFillTx/>
                          <a:latin typeface="+mn-lt"/>
                          <a:ea typeface="+mn-ea"/>
                          <a:cs typeface="+mn-cs"/>
                        </a:rPr>
                        <a:t>Simple sum</a:t>
                      </a:r>
                      <a:r>
                        <a:rPr kumimoji="0" lang="en-US" sz="1300" b="0" i="1" u="none" strike="noStrike" kern="1200" cap="none" spc="0" normalizeH="0" baseline="0" noProof="0" dirty="0">
                          <a:ln>
                            <a:noFill/>
                          </a:ln>
                          <a:solidFill>
                            <a:prstClr val="black"/>
                          </a:solidFill>
                          <a:effectLst/>
                          <a:uLnTx/>
                          <a:uFillTx/>
                          <a:latin typeface="+mn-lt"/>
                          <a:ea typeface="+mn-ea"/>
                          <a:cs typeface="+mn-cs"/>
                        </a:rPr>
                        <a:t> of post-ECNR signals (averaging) results in attenuation of both voices by -6dB (provided for comparison to Intelligent Mixer output)</a:t>
                      </a:r>
                      <a:endParaRPr kumimoji="0" lang="en-IL" sz="1300" b="0" i="1" u="none" strike="noStrike" kern="1200" cap="none" spc="0" normalizeH="0" baseline="0" noProof="0" dirty="0">
                        <a:ln>
                          <a:noFill/>
                        </a:ln>
                        <a:solidFill>
                          <a:prstClr val="black"/>
                        </a:solidFill>
                        <a:effectLst/>
                        <a:uLnTx/>
                        <a:uFillTx/>
                        <a:latin typeface="+mn-lt"/>
                        <a:ea typeface="+mn-ea"/>
                        <a:cs typeface="+mn-cs"/>
                      </a:endParaRPr>
                    </a:p>
                  </a:txBody>
                  <a:tcPr>
                    <a:solidFill>
                      <a:schemeClr val="accent4">
                        <a:lumMod val="20000"/>
                        <a:lumOff val="80000"/>
                      </a:schemeClr>
                    </a:solidFill>
                  </a:tcPr>
                </a:tc>
                <a:tc>
                  <a:txBody>
                    <a:bodyPr/>
                    <a:lstStyle/>
                    <a:p>
                      <a:endParaRPr lang="en-IL" dirty="0"/>
                    </a:p>
                  </a:txBody>
                  <a:tcPr>
                    <a:solidFill>
                      <a:schemeClr val="accent4">
                        <a:lumMod val="20000"/>
                        <a:lumOff val="80000"/>
                      </a:schemeClr>
                    </a:solidFill>
                  </a:tcPr>
                </a:tc>
                <a:tc>
                  <a:txBody>
                    <a:bodyPr/>
                    <a:lstStyle/>
                    <a:p>
                      <a:endParaRPr lang="en-IL" dirty="0"/>
                    </a:p>
                  </a:txBody>
                  <a:tcPr>
                    <a:solidFill>
                      <a:schemeClr val="accent4">
                        <a:lumMod val="20000"/>
                        <a:lumOff val="80000"/>
                      </a:schemeClr>
                    </a:solidFill>
                  </a:tcPr>
                </a:tc>
                <a:tc>
                  <a:txBody>
                    <a:bodyPr/>
                    <a:lstStyle/>
                    <a:p>
                      <a:endParaRPr lang="en-IL" dirty="0"/>
                    </a:p>
                  </a:txBody>
                  <a:tcPr>
                    <a:solidFill>
                      <a:schemeClr val="accent4">
                        <a:lumMod val="20000"/>
                        <a:lumOff val="80000"/>
                      </a:schemeClr>
                    </a:solidFill>
                  </a:tcPr>
                </a:tc>
                <a:extLst>
                  <a:ext uri="{0D108BD9-81ED-4DB2-BD59-A6C34878D82A}">
                    <a16:rowId xmlns:a16="http://schemas.microsoft.com/office/drawing/2014/main" val="786636084"/>
                  </a:ext>
                </a:extLst>
              </a:tr>
              <a:tr h="868680">
                <a:tc vMerge="1">
                  <a:txBody>
                    <a:bodyPr/>
                    <a:lstStyle/>
                    <a:p>
                      <a:endParaRPr lang="en-IL"/>
                    </a:p>
                  </a:txBody>
                  <a:tcPr/>
                </a:tc>
                <a:tc>
                  <a:txBody>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lang="en-US" b="1" dirty="0"/>
                        <a:t>Intelligent Mixing mode (IMT): </a:t>
                      </a:r>
                      <a:r>
                        <a:rPr lang="en-US" b="0" dirty="0"/>
                        <a:t>both voices are enhanced</a:t>
                      </a:r>
                    </a:p>
                  </a:txBody>
                  <a:tcPr>
                    <a:solidFill>
                      <a:schemeClr val="accent2">
                        <a:lumMod val="40000"/>
                        <a:lumOff val="60000"/>
                      </a:schemeClr>
                    </a:solidFill>
                  </a:tcPr>
                </a:tc>
                <a:tc>
                  <a:txBody>
                    <a:bodyPr/>
                    <a:lstStyle/>
                    <a:p>
                      <a:endParaRPr lang="en-IL" dirty="0"/>
                    </a:p>
                  </a:txBody>
                  <a:tcPr>
                    <a:solidFill>
                      <a:schemeClr val="accent2">
                        <a:lumMod val="40000"/>
                        <a:lumOff val="60000"/>
                      </a:schemeClr>
                    </a:solidFill>
                  </a:tcPr>
                </a:tc>
                <a:tc>
                  <a:txBody>
                    <a:bodyPr/>
                    <a:lstStyle/>
                    <a:p>
                      <a:endParaRPr lang="en-IL" dirty="0"/>
                    </a:p>
                  </a:txBody>
                  <a:tcPr>
                    <a:solidFill>
                      <a:schemeClr val="accent2">
                        <a:lumMod val="40000"/>
                        <a:lumOff val="60000"/>
                      </a:schemeClr>
                    </a:solidFill>
                  </a:tcPr>
                </a:tc>
                <a:tc>
                  <a:txBody>
                    <a:bodyPr/>
                    <a:lstStyle/>
                    <a:p>
                      <a:endParaRPr lang="en-IL" dirty="0"/>
                    </a:p>
                  </a:txBody>
                  <a:tcPr>
                    <a:solidFill>
                      <a:schemeClr val="accent2">
                        <a:lumMod val="40000"/>
                        <a:lumOff val="60000"/>
                      </a:schemeClr>
                    </a:solidFill>
                  </a:tcPr>
                </a:tc>
                <a:extLst>
                  <a:ext uri="{0D108BD9-81ED-4DB2-BD59-A6C34878D82A}">
                    <a16:rowId xmlns:a16="http://schemas.microsoft.com/office/drawing/2014/main" val="536009738"/>
                  </a:ext>
                </a:extLst>
              </a:tr>
              <a:tr h="868680">
                <a:tc vMerge="1">
                  <a:txBody>
                    <a:bodyPr/>
                    <a:lstStyle/>
                    <a:p>
                      <a:endParaRPr lang="en-IL" dirty="0"/>
                    </a:p>
                  </a:txBody>
                  <a:tcPr/>
                </a:tc>
                <a:tc>
                  <a:txBody>
                    <a:bodyPr/>
                    <a:lstStyle/>
                    <a:p>
                      <a:r>
                        <a:rPr lang="en-US" b="1" dirty="0"/>
                        <a:t>Passenger rejection mode (SST): </a:t>
                      </a:r>
                      <a:r>
                        <a:rPr lang="en-US" dirty="0"/>
                        <a:t>driver’s voice is preserved</a:t>
                      </a:r>
                      <a:endParaRPr lang="en-IL" dirty="0"/>
                    </a:p>
                  </a:txBody>
                  <a:tcPr>
                    <a:solidFill>
                      <a:schemeClr val="accent2">
                        <a:lumMod val="40000"/>
                        <a:lumOff val="60000"/>
                      </a:schemeClr>
                    </a:solidFill>
                  </a:tcPr>
                </a:tc>
                <a:tc>
                  <a:txBody>
                    <a:bodyPr/>
                    <a:lstStyle/>
                    <a:p>
                      <a:endParaRPr lang="en-IL" dirty="0"/>
                    </a:p>
                  </a:txBody>
                  <a:tcPr>
                    <a:solidFill>
                      <a:schemeClr val="accent2">
                        <a:lumMod val="40000"/>
                        <a:lumOff val="60000"/>
                      </a:schemeClr>
                    </a:solidFill>
                  </a:tcPr>
                </a:tc>
                <a:tc>
                  <a:txBody>
                    <a:bodyPr/>
                    <a:lstStyle/>
                    <a:p>
                      <a:endParaRPr lang="en-IL" dirty="0"/>
                    </a:p>
                  </a:txBody>
                  <a:tcPr>
                    <a:solidFill>
                      <a:schemeClr val="accent2">
                        <a:lumMod val="40000"/>
                        <a:lumOff val="60000"/>
                      </a:schemeClr>
                    </a:solidFill>
                  </a:tcPr>
                </a:tc>
                <a:tc>
                  <a:txBody>
                    <a:bodyPr/>
                    <a:lstStyle/>
                    <a:p>
                      <a:endParaRPr lang="en-IL" dirty="0"/>
                    </a:p>
                  </a:txBody>
                  <a:tcPr>
                    <a:solidFill>
                      <a:schemeClr val="accent2">
                        <a:lumMod val="40000"/>
                        <a:lumOff val="60000"/>
                      </a:schemeClr>
                    </a:solidFill>
                  </a:tcPr>
                </a:tc>
                <a:extLst>
                  <a:ext uri="{0D108BD9-81ED-4DB2-BD59-A6C34878D82A}">
                    <a16:rowId xmlns:a16="http://schemas.microsoft.com/office/drawing/2014/main" val="3235097166"/>
                  </a:ext>
                </a:extLst>
              </a:tr>
            </a:tbl>
          </a:graphicData>
        </a:graphic>
      </p:graphicFrame>
      <p:pic>
        <p:nvPicPr>
          <p:cNvPr id="12" name="Picture 11" descr="A picture containing toy, birthday, cake, doll&#10;&#10;Description automatically generated">
            <a:extLst>
              <a:ext uri="{FF2B5EF4-FFF2-40B4-BE49-F238E27FC236}">
                <a16:creationId xmlns:a16="http://schemas.microsoft.com/office/drawing/2014/main" id="{9AADFBC3-B8D0-4550-ACD0-E1E6CD81B958}"/>
              </a:ext>
            </a:extLst>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179011" y="5009765"/>
            <a:ext cx="3238241" cy="1230531"/>
          </a:xfrm>
          <a:prstGeom prst="rect">
            <a:avLst/>
          </a:prstGeom>
        </p:spPr>
      </p:pic>
      <p:pic>
        <p:nvPicPr>
          <p:cNvPr id="18" name="Picture 17" descr="A picture containing toy, doll, birthday, cake&#10;&#10;Description automatically generated">
            <a:extLst>
              <a:ext uri="{FF2B5EF4-FFF2-40B4-BE49-F238E27FC236}">
                <a16:creationId xmlns:a16="http://schemas.microsoft.com/office/drawing/2014/main" id="{D1188875-4D5B-4A50-B1F9-C55B4B1E7DC5}"/>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111553" y="1090506"/>
            <a:ext cx="3238241" cy="1230531"/>
          </a:xfrm>
          <a:prstGeom prst="rect">
            <a:avLst/>
          </a:prstGeom>
        </p:spPr>
      </p:pic>
      <p:pic>
        <p:nvPicPr>
          <p:cNvPr id="20" name="Picture 19" descr="A picture containing toy, computer, birthday, cake&#10;&#10;Description automatically generated">
            <a:extLst>
              <a:ext uri="{FF2B5EF4-FFF2-40B4-BE49-F238E27FC236}">
                <a16:creationId xmlns:a16="http://schemas.microsoft.com/office/drawing/2014/main" id="{06E025ED-BF13-47AE-8396-9C09070B90E9}"/>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179011" y="2862054"/>
            <a:ext cx="3238241" cy="1230531"/>
          </a:xfrm>
          <a:prstGeom prst="rect">
            <a:avLst/>
          </a:prstGeom>
        </p:spPr>
      </p:pic>
      <p:pic>
        <p:nvPicPr>
          <p:cNvPr id="21" name="Picture 20" descr="A screen shot of a computer&#10;&#10;Description automatically generated">
            <a:extLst>
              <a:ext uri="{FF2B5EF4-FFF2-40B4-BE49-F238E27FC236}">
                <a16:creationId xmlns:a16="http://schemas.microsoft.com/office/drawing/2014/main" id="{A92BA545-4E1B-4750-BB38-0AC831F3D6E2}"/>
              </a:ext>
            </a:extLst>
          </p:cNvPr>
          <p:cNvPicPr>
            <a:picLocks noChangeAspect="1"/>
          </p:cNvPicPr>
          <p:nvPr/>
        </p:nvPicPr>
        <p:blipFill rotWithShape="1">
          <a:blip r:embed="rId47">
            <a:extLst>
              <a:ext uri="{28A0092B-C50C-407E-A947-70E740481C1C}">
                <a14:useLocalDpi xmlns:a14="http://schemas.microsoft.com/office/drawing/2010/main" val="0"/>
              </a:ext>
            </a:extLst>
          </a:blip>
          <a:srcRect l="1304" r="56968"/>
          <a:stretch/>
        </p:blipFill>
        <p:spPr>
          <a:xfrm>
            <a:off x="6908795" y="5147788"/>
            <a:ext cx="5283205" cy="777240"/>
          </a:xfrm>
          <a:prstGeom prst="rect">
            <a:avLst/>
          </a:prstGeom>
        </p:spPr>
      </p:pic>
      <p:pic>
        <p:nvPicPr>
          <p:cNvPr id="42" name="Picture 41" descr="A screen shot of a computer&#10;&#10;Description automatically generated">
            <a:extLst>
              <a:ext uri="{FF2B5EF4-FFF2-40B4-BE49-F238E27FC236}">
                <a16:creationId xmlns:a16="http://schemas.microsoft.com/office/drawing/2014/main" id="{F063C90F-355E-4CB2-846F-02B3E5617CE2}"/>
              </a:ext>
            </a:extLst>
          </p:cNvPr>
          <p:cNvPicPr>
            <a:picLocks noChangeAspect="1"/>
          </p:cNvPicPr>
          <p:nvPr/>
        </p:nvPicPr>
        <p:blipFill rotWithShape="1">
          <a:blip r:embed="rId48">
            <a:extLst>
              <a:ext uri="{28A0092B-C50C-407E-A947-70E740481C1C}">
                <a14:useLocalDpi xmlns:a14="http://schemas.microsoft.com/office/drawing/2010/main" val="0"/>
              </a:ext>
            </a:extLst>
          </a:blip>
          <a:srcRect l="1304" r="56968"/>
          <a:stretch/>
        </p:blipFill>
        <p:spPr>
          <a:xfrm>
            <a:off x="6908797" y="4282550"/>
            <a:ext cx="5283203" cy="777240"/>
          </a:xfrm>
          <a:prstGeom prst="rect">
            <a:avLst/>
          </a:prstGeom>
        </p:spPr>
      </p:pic>
      <p:pic>
        <p:nvPicPr>
          <p:cNvPr id="50" name="Picture 49" descr="A screen shot of a computer&#10;&#10;Description automatically generated">
            <a:extLst>
              <a:ext uri="{FF2B5EF4-FFF2-40B4-BE49-F238E27FC236}">
                <a16:creationId xmlns:a16="http://schemas.microsoft.com/office/drawing/2014/main" id="{A4837AFC-0D70-4A1F-B8B6-50ED667A095A}"/>
              </a:ext>
            </a:extLst>
          </p:cNvPr>
          <p:cNvPicPr>
            <a:picLocks noChangeAspect="1"/>
          </p:cNvPicPr>
          <p:nvPr/>
        </p:nvPicPr>
        <p:blipFill rotWithShape="1">
          <a:blip r:embed="rId49">
            <a:extLst>
              <a:ext uri="{28A0092B-C50C-407E-A947-70E740481C1C}">
                <a14:useLocalDpi xmlns:a14="http://schemas.microsoft.com/office/drawing/2010/main" val="0"/>
              </a:ext>
            </a:extLst>
          </a:blip>
          <a:srcRect l="1304" r="56968"/>
          <a:stretch/>
        </p:blipFill>
        <p:spPr>
          <a:xfrm>
            <a:off x="6908795" y="6013026"/>
            <a:ext cx="5283205" cy="777240"/>
          </a:xfrm>
          <a:prstGeom prst="rect">
            <a:avLst/>
          </a:prstGeom>
        </p:spPr>
      </p:pic>
      <p:pic>
        <p:nvPicPr>
          <p:cNvPr id="54" name="Picture 53" descr="A screen shot of a computer&#10;&#10;Description automatically generated">
            <a:extLst>
              <a:ext uri="{FF2B5EF4-FFF2-40B4-BE49-F238E27FC236}">
                <a16:creationId xmlns:a16="http://schemas.microsoft.com/office/drawing/2014/main" id="{81CCAFEB-B77F-475E-B3DA-295C680809C7}"/>
              </a:ext>
            </a:extLst>
          </p:cNvPr>
          <p:cNvPicPr>
            <a:picLocks noChangeAspect="1"/>
          </p:cNvPicPr>
          <p:nvPr/>
        </p:nvPicPr>
        <p:blipFill rotWithShape="1">
          <a:blip r:embed="rId50">
            <a:extLst>
              <a:ext uri="{28A0092B-C50C-407E-A947-70E740481C1C}">
                <a14:useLocalDpi xmlns:a14="http://schemas.microsoft.com/office/drawing/2010/main" val="0"/>
              </a:ext>
            </a:extLst>
          </a:blip>
          <a:srcRect l="1304" r="56968"/>
          <a:stretch/>
        </p:blipFill>
        <p:spPr>
          <a:xfrm>
            <a:off x="6908799" y="1686836"/>
            <a:ext cx="5283201" cy="777240"/>
          </a:xfrm>
          <a:prstGeom prst="rect">
            <a:avLst/>
          </a:prstGeom>
        </p:spPr>
      </p:pic>
      <p:pic>
        <p:nvPicPr>
          <p:cNvPr id="56" name="Picture 55" descr="A screen shot of a computer&#10;&#10;Description automatically generated">
            <a:extLst>
              <a:ext uri="{FF2B5EF4-FFF2-40B4-BE49-F238E27FC236}">
                <a16:creationId xmlns:a16="http://schemas.microsoft.com/office/drawing/2014/main" id="{3D2BCF21-1BF5-46B3-99E7-4E139E578B9C}"/>
              </a:ext>
            </a:extLst>
          </p:cNvPr>
          <p:cNvPicPr>
            <a:picLocks noChangeAspect="1"/>
          </p:cNvPicPr>
          <p:nvPr/>
        </p:nvPicPr>
        <p:blipFill rotWithShape="1">
          <a:blip r:embed="rId51">
            <a:extLst>
              <a:ext uri="{28A0092B-C50C-407E-A947-70E740481C1C}">
                <a14:useLocalDpi xmlns:a14="http://schemas.microsoft.com/office/drawing/2010/main" val="0"/>
              </a:ext>
            </a:extLst>
          </a:blip>
          <a:srcRect l="1304" r="56968"/>
          <a:stretch/>
        </p:blipFill>
        <p:spPr>
          <a:xfrm>
            <a:off x="6908797" y="3417312"/>
            <a:ext cx="5283203" cy="777240"/>
          </a:xfrm>
          <a:prstGeom prst="rect">
            <a:avLst/>
          </a:prstGeom>
        </p:spPr>
      </p:pic>
      <p:pic>
        <p:nvPicPr>
          <p:cNvPr id="58" name="Picture 57" descr="A close up of a screen&#10;&#10;Description automatically generated">
            <a:extLst>
              <a:ext uri="{FF2B5EF4-FFF2-40B4-BE49-F238E27FC236}">
                <a16:creationId xmlns:a16="http://schemas.microsoft.com/office/drawing/2014/main" id="{64F2AC0D-4308-4F18-B4A8-27181BD59955}"/>
              </a:ext>
            </a:extLst>
          </p:cNvPr>
          <p:cNvPicPr>
            <a:picLocks noChangeAspect="1"/>
          </p:cNvPicPr>
          <p:nvPr/>
        </p:nvPicPr>
        <p:blipFill rotWithShape="1">
          <a:blip r:embed="rId52">
            <a:extLst>
              <a:ext uri="{28A0092B-C50C-407E-A947-70E740481C1C}">
                <a14:useLocalDpi xmlns:a14="http://schemas.microsoft.com/office/drawing/2010/main" val="0"/>
              </a:ext>
            </a:extLst>
          </a:blip>
          <a:srcRect l="1304" r="56968"/>
          <a:stretch/>
        </p:blipFill>
        <p:spPr>
          <a:xfrm>
            <a:off x="6908799" y="821598"/>
            <a:ext cx="5283201" cy="777240"/>
          </a:xfrm>
          <a:prstGeom prst="rect">
            <a:avLst/>
          </a:prstGeom>
        </p:spPr>
      </p:pic>
      <p:pic>
        <p:nvPicPr>
          <p:cNvPr id="60" name="Picture 59" descr="A screen shot of a computer&#10;&#10;Description automatically generated">
            <a:extLst>
              <a:ext uri="{FF2B5EF4-FFF2-40B4-BE49-F238E27FC236}">
                <a16:creationId xmlns:a16="http://schemas.microsoft.com/office/drawing/2014/main" id="{581FD412-14EF-4AE6-87FE-9AC828518553}"/>
              </a:ext>
            </a:extLst>
          </p:cNvPr>
          <p:cNvPicPr>
            <a:picLocks noChangeAspect="1"/>
          </p:cNvPicPr>
          <p:nvPr/>
        </p:nvPicPr>
        <p:blipFill rotWithShape="1">
          <a:blip r:embed="rId53">
            <a:extLst>
              <a:ext uri="{28A0092B-C50C-407E-A947-70E740481C1C}">
                <a14:useLocalDpi xmlns:a14="http://schemas.microsoft.com/office/drawing/2010/main" val="0"/>
              </a:ext>
            </a:extLst>
          </a:blip>
          <a:srcRect l="1304" r="56968"/>
          <a:stretch/>
        </p:blipFill>
        <p:spPr>
          <a:xfrm>
            <a:off x="6908797" y="2552074"/>
            <a:ext cx="5283203" cy="777240"/>
          </a:xfrm>
          <a:prstGeom prst="rect">
            <a:avLst/>
          </a:prstGeom>
        </p:spPr>
      </p:pic>
      <p:pic>
        <p:nvPicPr>
          <p:cNvPr id="14" name="Picture 13" descr="A screen shot of a computer&#10;&#10;Description automatically generated">
            <a:extLst>
              <a:ext uri="{FF2B5EF4-FFF2-40B4-BE49-F238E27FC236}">
                <a16:creationId xmlns:a16="http://schemas.microsoft.com/office/drawing/2014/main" id="{38D303A9-DB6E-4108-B0BC-E74F7604E3E2}"/>
              </a:ext>
            </a:extLst>
          </p:cNvPr>
          <p:cNvPicPr>
            <a:picLocks noChangeAspect="1"/>
          </p:cNvPicPr>
          <p:nvPr/>
        </p:nvPicPr>
        <p:blipFill rotWithShape="1">
          <a:blip r:embed="rId54">
            <a:extLst>
              <a:ext uri="{28A0092B-C50C-407E-A947-70E740481C1C}">
                <a14:useLocalDpi xmlns:a14="http://schemas.microsoft.com/office/drawing/2010/main" val="0"/>
              </a:ext>
            </a:extLst>
          </a:blip>
          <a:srcRect l="1371" r="57050"/>
          <a:stretch/>
        </p:blipFill>
        <p:spPr>
          <a:xfrm>
            <a:off x="6908795" y="1686836"/>
            <a:ext cx="5283205" cy="777240"/>
          </a:xfrm>
          <a:prstGeom prst="rect">
            <a:avLst/>
          </a:prstGeom>
        </p:spPr>
      </p:pic>
      <p:pic>
        <p:nvPicPr>
          <p:cNvPr id="16" name="Picture 15" descr="A screen shot of a computer&#10;&#10;Description automatically generated">
            <a:extLst>
              <a:ext uri="{FF2B5EF4-FFF2-40B4-BE49-F238E27FC236}">
                <a16:creationId xmlns:a16="http://schemas.microsoft.com/office/drawing/2014/main" id="{F9388C49-37AE-48CD-9E2F-92BC0132215F}"/>
              </a:ext>
            </a:extLst>
          </p:cNvPr>
          <p:cNvPicPr>
            <a:picLocks noChangeAspect="1"/>
          </p:cNvPicPr>
          <p:nvPr/>
        </p:nvPicPr>
        <p:blipFill rotWithShape="1">
          <a:blip r:embed="rId55">
            <a:extLst>
              <a:ext uri="{28A0092B-C50C-407E-A947-70E740481C1C}">
                <a14:useLocalDpi xmlns:a14="http://schemas.microsoft.com/office/drawing/2010/main" val="0"/>
              </a:ext>
            </a:extLst>
          </a:blip>
          <a:srcRect l="1371" r="57050"/>
          <a:stretch/>
        </p:blipFill>
        <p:spPr>
          <a:xfrm>
            <a:off x="6908796" y="3417312"/>
            <a:ext cx="5283204" cy="777240"/>
          </a:xfrm>
          <a:prstGeom prst="rect">
            <a:avLst/>
          </a:prstGeom>
        </p:spPr>
      </p:pic>
      <p:pic>
        <p:nvPicPr>
          <p:cNvPr id="19" name="Picture 18" descr="A screen shot of a computer&#10;&#10;Description automatically generated">
            <a:extLst>
              <a:ext uri="{FF2B5EF4-FFF2-40B4-BE49-F238E27FC236}">
                <a16:creationId xmlns:a16="http://schemas.microsoft.com/office/drawing/2014/main" id="{916E38D8-4AD6-4B2E-BA4C-B5DDD5EC9C40}"/>
              </a:ext>
            </a:extLst>
          </p:cNvPr>
          <p:cNvPicPr>
            <a:picLocks noChangeAspect="1"/>
          </p:cNvPicPr>
          <p:nvPr/>
        </p:nvPicPr>
        <p:blipFill rotWithShape="1">
          <a:blip r:embed="rId56">
            <a:extLst>
              <a:ext uri="{28A0092B-C50C-407E-A947-70E740481C1C}">
                <a14:useLocalDpi xmlns:a14="http://schemas.microsoft.com/office/drawing/2010/main" val="0"/>
              </a:ext>
            </a:extLst>
          </a:blip>
          <a:srcRect l="1371" r="57050"/>
          <a:stretch/>
        </p:blipFill>
        <p:spPr>
          <a:xfrm>
            <a:off x="6908795" y="831702"/>
            <a:ext cx="5283205" cy="777240"/>
          </a:xfrm>
          <a:prstGeom prst="rect">
            <a:avLst/>
          </a:prstGeom>
        </p:spPr>
      </p:pic>
      <p:pic>
        <p:nvPicPr>
          <p:cNvPr id="23" name="Picture 22" descr="A screen shot of a computer&#10;&#10;Description automatically generated">
            <a:extLst>
              <a:ext uri="{FF2B5EF4-FFF2-40B4-BE49-F238E27FC236}">
                <a16:creationId xmlns:a16="http://schemas.microsoft.com/office/drawing/2014/main" id="{B7E62CC4-EE5A-4313-B228-4D001BC43288}"/>
              </a:ext>
            </a:extLst>
          </p:cNvPr>
          <p:cNvPicPr>
            <a:picLocks noChangeAspect="1"/>
          </p:cNvPicPr>
          <p:nvPr/>
        </p:nvPicPr>
        <p:blipFill rotWithShape="1">
          <a:blip r:embed="rId57">
            <a:extLst>
              <a:ext uri="{28A0092B-C50C-407E-A947-70E740481C1C}">
                <a14:useLocalDpi xmlns:a14="http://schemas.microsoft.com/office/drawing/2010/main" val="0"/>
              </a:ext>
            </a:extLst>
          </a:blip>
          <a:srcRect l="1371" r="57050"/>
          <a:stretch/>
        </p:blipFill>
        <p:spPr>
          <a:xfrm>
            <a:off x="6908795" y="2552074"/>
            <a:ext cx="5283205" cy="777240"/>
          </a:xfrm>
          <a:prstGeom prst="rect">
            <a:avLst/>
          </a:prstGeom>
        </p:spPr>
      </p:pic>
      <p:pic>
        <p:nvPicPr>
          <p:cNvPr id="25" name="Picture 24" descr="A screen shot of a computer&#10;&#10;Description automatically generated">
            <a:extLst>
              <a:ext uri="{FF2B5EF4-FFF2-40B4-BE49-F238E27FC236}">
                <a16:creationId xmlns:a16="http://schemas.microsoft.com/office/drawing/2014/main" id="{B31A1692-84B6-4781-9224-079C4E4ABD3A}"/>
              </a:ext>
            </a:extLst>
          </p:cNvPr>
          <p:cNvPicPr>
            <a:picLocks noChangeAspect="1"/>
          </p:cNvPicPr>
          <p:nvPr/>
        </p:nvPicPr>
        <p:blipFill rotWithShape="1">
          <a:blip r:embed="rId58">
            <a:extLst>
              <a:ext uri="{28A0092B-C50C-407E-A947-70E740481C1C}">
                <a14:useLocalDpi xmlns:a14="http://schemas.microsoft.com/office/drawing/2010/main" val="0"/>
              </a:ext>
            </a:extLst>
          </a:blip>
          <a:srcRect l="1371" r="57050"/>
          <a:stretch/>
        </p:blipFill>
        <p:spPr>
          <a:xfrm>
            <a:off x="6908796" y="4282550"/>
            <a:ext cx="5283203" cy="777240"/>
          </a:xfrm>
          <a:prstGeom prst="rect">
            <a:avLst/>
          </a:prstGeom>
        </p:spPr>
      </p:pic>
      <p:pic>
        <p:nvPicPr>
          <p:cNvPr id="27" name="Picture 26" descr="A screen shot of a computer&#10;&#10;Description automatically generated">
            <a:extLst>
              <a:ext uri="{FF2B5EF4-FFF2-40B4-BE49-F238E27FC236}">
                <a16:creationId xmlns:a16="http://schemas.microsoft.com/office/drawing/2014/main" id="{E35D975C-B1E3-45EF-8051-BA3F0E2314AC}"/>
              </a:ext>
            </a:extLst>
          </p:cNvPr>
          <p:cNvPicPr>
            <a:picLocks noChangeAspect="1"/>
          </p:cNvPicPr>
          <p:nvPr/>
        </p:nvPicPr>
        <p:blipFill rotWithShape="1">
          <a:blip r:embed="rId59">
            <a:extLst>
              <a:ext uri="{28A0092B-C50C-407E-A947-70E740481C1C}">
                <a14:useLocalDpi xmlns:a14="http://schemas.microsoft.com/office/drawing/2010/main" val="0"/>
              </a:ext>
            </a:extLst>
          </a:blip>
          <a:srcRect l="1371" r="57050"/>
          <a:stretch/>
        </p:blipFill>
        <p:spPr>
          <a:xfrm>
            <a:off x="6908795" y="5147788"/>
            <a:ext cx="5283205" cy="777240"/>
          </a:xfrm>
          <a:prstGeom prst="rect">
            <a:avLst/>
          </a:prstGeom>
        </p:spPr>
      </p:pic>
      <p:pic>
        <p:nvPicPr>
          <p:cNvPr id="29" name="Picture 28" descr="A screen shot of a computer&#10;&#10;Description automatically generated">
            <a:extLst>
              <a:ext uri="{FF2B5EF4-FFF2-40B4-BE49-F238E27FC236}">
                <a16:creationId xmlns:a16="http://schemas.microsoft.com/office/drawing/2014/main" id="{85E36398-777E-492A-8E6C-34077AB25B5F}"/>
              </a:ext>
            </a:extLst>
          </p:cNvPr>
          <p:cNvPicPr>
            <a:picLocks noChangeAspect="1"/>
          </p:cNvPicPr>
          <p:nvPr/>
        </p:nvPicPr>
        <p:blipFill rotWithShape="1">
          <a:blip r:embed="rId60">
            <a:extLst>
              <a:ext uri="{28A0092B-C50C-407E-A947-70E740481C1C}">
                <a14:useLocalDpi xmlns:a14="http://schemas.microsoft.com/office/drawing/2010/main" val="0"/>
              </a:ext>
            </a:extLst>
          </a:blip>
          <a:srcRect l="1371" r="57050"/>
          <a:stretch/>
        </p:blipFill>
        <p:spPr>
          <a:xfrm>
            <a:off x="6908795" y="6013026"/>
            <a:ext cx="5283203" cy="777240"/>
          </a:xfrm>
          <a:prstGeom prst="rect">
            <a:avLst/>
          </a:prstGeom>
        </p:spPr>
      </p:pic>
      <p:grpSp>
        <p:nvGrpSpPr>
          <p:cNvPr id="64" name="Group 63">
            <a:extLst>
              <a:ext uri="{FF2B5EF4-FFF2-40B4-BE49-F238E27FC236}">
                <a16:creationId xmlns:a16="http://schemas.microsoft.com/office/drawing/2014/main" id="{46909681-399D-4368-BB86-E78C81055208}"/>
              </a:ext>
            </a:extLst>
          </p:cNvPr>
          <p:cNvGrpSpPr/>
          <p:nvPr/>
        </p:nvGrpSpPr>
        <p:grpSpPr>
          <a:xfrm>
            <a:off x="8671829" y="746760"/>
            <a:ext cx="1758244" cy="6111240"/>
            <a:chOff x="8671829" y="95250"/>
            <a:chExt cx="1758244" cy="6762750"/>
          </a:xfrm>
        </p:grpSpPr>
        <p:cxnSp>
          <p:nvCxnSpPr>
            <p:cNvPr id="68" name="Straight Connector 67">
              <a:extLst>
                <a:ext uri="{FF2B5EF4-FFF2-40B4-BE49-F238E27FC236}">
                  <a16:creationId xmlns:a16="http://schemas.microsoft.com/office/drawing/2014/main" id="{F1872363-AB04-475D-8F42-5D326D4F9116}"/>
                </a:ext>
              </a:extLst>
            </p:cNvPr>
            <p:cNvCxnSpPr>
              <a:cxnSpLocks/>
            </p:cNvCxnSpPr>
            <p:nvPr/>
          </p:nvCxnSpPr>
          <p:spPr>
            <a:xfrm>
              <a:off x="10430073" y="95250"/>
              <a:ext cx="0" cy="6762750"/>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C9158266-9DA7-462C-90DB-767089ABDC3E}"/>
                </a:ext>
              </a:extLst>
            </p:cNvPr>
            <p:cNvCxnSpPr>
              <a:cxnSpLocks/>
            </p:cNvCxnSpPr>
            <p:nvPr/>
          </p:nvCxnSpPr>
          <p:spPr>
            <a:xfrm>
              <a:off x="8671829" y="95250"/>
              <a:ext cx="0" cy="676275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30" name="trimmed_Noise005_80kph_closed_Uni_3_section1">
            <a:hlinkClick r:id="" action="ppaction://media"/>
            <a:extLst>
              <a:ext uri="{FF2B5EF4-FFF2-40B4-BE49-F238E27FC236}">
                <a16:creationId xmlns:a16="http://schemas.microsoft.com/office/drawing/2014/main" id="{EF9A45A0-395B-4118-A720-D3120E4E3300}"/>
              </a:ext>
            </a:extLst>
          </p:cNvPr>
          <p:cNvPicPr>
            <a:picLocks noChangeAspect="1"/>
          </p:cNvPicPr>
          <p:nvPr>
            <a:audioFile r:link="rId2"/>
            <p:extLst>
              <p:ext uri="{DAA4B4D4-6D71-4841-9C94-3DE7FCFB9230}">
                <p14:media xmlns:p14="http://schemas.microsoft.com/office/powerpoint/2010/main" r:embed="rId1"/>
              </p:ext>
            </p:extLst>
          </p:nvPr>
        </p:nvPicPr>
        <p:blipFill>
          <a:blip r:embed="rId61"/>
          <a:stretch>
            <a:fillRect/>
          </a:stretch>
        </p:blipFill>
        <p:spPr>
          <a:xfrm>
            <a:off x="7532512" y="959384"/>
            <a:ext cx="609600" cy="609600"/>
          </a:xfrm>
          <a:prstGeom prst="rect">
            <a:avLst/>
          </a:prstGeom>
        </p:spPr>
      </p:pic>
      <p:pic>
        <p:nvPicPr>
          <p:cNvPr id="31" name="trimmed_Noise005_80kph_closed_Uni_3_section2">
            <a:hlinkClick r:id="" action="ppaction://media"/>
            <a:extLst>
              <a:ext uri="{FF2B5EF4-FFF2-40B4-BE49-F238E27FC236}">
                <a16:creationId xmlns:a16="http://schemas.microsoft.com/office/drawing/2014/main" id="{B1F0EBDF-08CB-4272-B2C5-A5D7E027B2AF}"/>
              </a:ext>
            </a:extLst>
          </p:cNvPr>
          <p:cNvPicPr>
            <a:picLocks noChangeAspect="1"/>
          </p:cNvPicPr>
          <p:nvPr>
            <a:audioFile r:link="rId4"/>
            <p:extLst>
              <p:ext uri="{DAA4B4D4-6D71-4841-9C94-3DE7FCFB9230}">
                <p14:media xmlns:p14="http://schemas.microsoft.com/office/powerpoint/2010/main" r:embed="rId3"/>
              </p:ext>
            </p:extLst>
          </p:nvPr>
        </p:nvPicPr>
        <p:blipFill>
          <a:blip r:embed="rId61"/>
          <a:stretch>
            <a:fillRect/>
          </a:stretch>
        </p:blipFill>
        <p:spPr>
          <a:xfrm>
            <a:off x="9290756" y="959384"/>
            <a:ext cx="609600" cy="609600"/>
          </a:xfrm>
          <a:prstGeom prst="rect">
            <a:avLst/>
          </a:prstGeom>
        </p:spPr>
      </p:pic>
      <p:pic>
        <p:nvPicPr>
          <p:cNvPr id="32" name="trimmed_Noise005_80kph_closed_Uni_3_section3">
            <a:hlinkClick r:id="" action="ppaction://media"/>
            <a:extLst>
              <a:ext uri="{FF2B5EF4-FFF2-40B4-BE49-F238E27FC236}">
                <a16:creationId xmlns:a16="http://schemas.microsoft.com/office/drawing/2014/main" id="{6D6E144F-3E62-4C07-8C71-80F4CBED169F}"/>
              </a:ext>
            </a:extLst>
          </p:cNvPr>
          <p:cNvPicPr>
            <a:picLocks noChangeAspect="1"/>
          </p:cNvPicPr>
          <p:nvPr>
            <a:audioFile r:link="rId6"/>
            <p:extLst>
              <p:ext uri="{DAA4B4D4-6D71-4841-9C94-3DE7FCFB9230}">
                <p14:media xmlns:p14="http://schemas.microsoft.com/office/powerpoint/2010/main" r:embed="rId5"/>
              </p:ext>
            </p:extLst>
          </p:nvPr>
        </p:nvPicPr>
        <p:blipFill>
          <a:blip r:embed="rId61"/>
          <a:stretch>
            <a:fillRect/>
          </a:stretch>
        </p:blipFill>
        <p:spPr>
          <a:xfrm>
            <a:off x="11017095" y="953052"/>
            <a:ext cx="609600" cy="609600"/>
          </a:xfrm>
          <a:prstGeom prst="rect">
            <a:avLst/>
          </a:prstGeom>
        </p:spPr>
      </p:pic>
      <p:pic>
        <p:nvPicPr>
          <p:cNvPr id="33" name="trimmed_Noise005_80kph_closed_Uni_4_section1">
            <a:hlinkClick r:id="" action="ppaction://media"/>
            <a:extLst>
              <a:ext uri="{FF2B5EF4-FFF2-40B4-BE49-F238E27FC236}">
                <a16:creationId xmlns:a16="http://schemas.microsoft.com/office/drawing/2014/main" id="{46E257C5-5EFC-44E1-9A30-D5168B30DA6C}"/>
              </a:ext>
            </a:extLst>
          </p:cNvPr>
          <p:cNvPicPr>
            <a:picLocks noChangeAspect="1"/>
          </p:cNvPicPr>
          <p:nvPr>
            <a:audioFile r:link="rId8"/>
            <p:extLst>
              <p:ext uri="{DAA4B4D4-6D71-4841-9C94-3DE7FCFB9230}">
                <p14:media xmlns:p14="http://schemas.microsoft.com/office/powerpoint/2010/main" r:embed="rId7"/>
              </p:ext>
            </p:extLst>
          </p:nvPr>
        </p:nvPicPr>
        <p:blipFill>
          <a:blip r:embed="rId61"/>
          <a:stretch>
            <a:fillRect/>
          </a:stretch>
        </p:blipFill>
        <p:spPr>
          <a:xfrm>
            <a:off x="7532512" y="2635894"/>
            <a:ext cx="609600" cy="609600"/>
          </a:xfrm>
          <a:prstGeom prst="rect">
            <a:avLst/>
          </a:prstGeom>
        </p:spPr>
      </p:pic>
      <p:pic>
        <p:nvPicPr>
          <p:cNvPr id="34" name="trimmed_Noise005_80kph_closed_Uni_4_section2">
            <a:hlinkClick r:id="" action="ppaction://media"/>
            <a:extLst>
              <a:ext uri="{FF2B5EF4-FFF2-40B4-BE49-F238E27FC236}">
                <a16:creationId xmlns:a16="http://schemas.microsoft.com/office/drawing/2014/main" id="{22E48A7A-2FA6-452C-A100-B85BC4398C3C}"/>
              </a:ext>
            </a:extLst>
          </p:cNvPr>
          <p:cNvPicPr>
            <a:picLocks noChangeAspect="1"/>
          </p:cNvPicPr>
          <p:nvPr>
            <a:audioFile r:link="rId10"/>
            <p:extLst>
              <p:ext uri="{DAA4B4D4-6D71-4841-9C94-3DE7FCFB9230}">
                <p14:media xmlns:p14="http://schemas.microsoft.com/office/powerpoint/2010/main" r:embed="rId9"/>
              </p:ext>
            </p:extLst>
          </p:nvPr>
        </p:nvPicPr>
        <p:blipFill>
          <a:blip r:embed="rId61"/>
          <a:stretch>
            <a:fillRect/>
          </a:stretch>
        </p:blipFill>
        <p:spPr>
          <a:xfrm>
            <a:off x="9290756" y="2635894"/>
            <a:ext cx="609600" cy="609600"/>
          </a:xfrm>
          <a:prstGeom prst="rect">
            <a:avLst/>
          </a:prstGeom>
        </p:spPr>
      </p:pic>
      <p:pic>
        <p:nvPicPr>
          <p:cNvPr id="35" name="trimmed_Noise005_80kph_closed_Uni_4_section3">
            <a:hlinkClick r:id="" action="ppaction://media"/>
            <a:extLst>
              <a:ext uri="{FF2B5EF4-FFF2-40B4-BE49-F238E27FC236}">
                <a16:creationId xmlns:a16="http://schemas.microsoft.com/office/drawing/2014/main" id="{223A006D-14F2-4878-8B80-F58EB84FE11E}"/>
              </a:ext>
            </a:extLst>
          </p:cNvPr>
          <p:cNvPicPr>
            <a:picLocks noChangeAspect="1"/>
          </p:cNvPicPr>
          <p:nvPr>
            <a:audioFile r:link="rId12"/>
            <p:extLst>
              <p:ext uri="{DAA4B4D4-6D71-4841-9C94-3DE7FCFB9230}">
                <p14:media xmlns:p14="http://schemas.microsoft.com/office/powerpoint/2010/main" r:embed="rId11"/>
              </p:ext>
            </p:extLst>
          </p:nvPr>
        </p:nvPicPr>
        <p:blipFill>
          <a:blip r:embed="rId61"/>
          <a:stretch>
            <a:fillRect/>
          </a:stretch>
        </p:blipFill>
        <p:spPr>
          <a:xfrm>
            <a:off x="11017095" y="2635894"/>
            <a:ext cx="609600" cy="609600"/>
          </a:xfrm>
          <a:prstGeom prst="rect">
            <a:avLst/>
          </a:prstGeom>
        </p:spPr>
      </p:pic>
      <p:pic>
        <p:nvPicPr>
          <p:cNvPr id="36" name="trimmed_Noise005_80kph_closed_Uni_3_section1">
            <a:hlinkClick r:id="" action="ppaction://media"/>
            <a:extLst>
              <a:ext uri="{FF2B5EF4-FFF2-40B4-BE49-F238E27FC236}">
                <a16:creationId xmlns:a16="http://schemas.microsoft.com/office/drawing/2014/main" id="{ACD98739-1C00-4D6F-A180-7B9D31A924AA}"/>
              </a:ext>
            </a:extLst>
          </p:cNvPr>
          <p:cNvPicPr>
            <a:picLocks noChangeAspect="1"/>
          </p:cNvPicPr>
          <p:nvPr>
            <a:audioFile r:link="rId14"/>
            <p:extLst>
              <p:ext uri="{DAA4B4D4-6D71-4841-9C94-3DE7FCFB9230}">
                <p14:media xmlns:p14="http://schemas.microsoft.com/office/powerpoint/2010/main" r:embed="rId13"/>
              </p:ext>
            </p:extLst>
          </p:nvPr>
        </p:nvPicPr>
        <p:blipFill>
          <a:blip r:embed="rId61">
            <a:duotone>
              <a:prstClr val="black"/>
              <a:schemeClr val="accent5">
                <a:tint val="45000"/>
                <a:satMod val="400000"/>
              </a:schemeClr>
            </a:duotone>
          </a:blip>
          <a:stretch>
            <a:fillRect/>
          </a:stretch>
        </p:blipFill>
        <p:spPr>
          <a:xfrm>
            <a:off x="7532512" y="1788380"/>
            <a:ext cx="609600" cy="609600"/>
          </a:xfrm>
          <a:prstGeom prst="rect">
            <a:avLst/>
          </a:prstGeom>
        </p:spPr>
      </p:pic>
      <p:pic>
        <p:nvPicPr>
          <p:cNvPr id="37" name="trimmed_Noise005_80kph_closed_Uni_3_section2">
            <a:hlinkClick r:id="" action="ppaction://media"/>
            <a:extLst>
              <a:ext uri="{FF2B5EF4-FFF2-40B4-BE49-F238E27FC236}">
                <a16:creationId xmlns:a16="http://schemas.microsoft.com/office/drawing/2014/main" id="{DB28C52D-2108-499A-8FD3-C12D5F3E0F7F}"/>
              </a:ext>
            </a:extLst>
          </p:cNvPr>
          <p:cNvPicPr>
            <a:picLocks noChangeAspect="1"/>
          </p:cNvPicPr>
          <p:nvPr>
            <a:audioFile r:link="rId16"/>
            <p:extLst>
              <p:ext uri="{DAA4B4D4-6D71-4841-9C94-3DE7FCFB9230}">
                <p14:media xmlns:p14="http://schemas.microsoft.com/office/powerpoint/2010/main" r:embed="rId15"/>
              </p:ext>
            </p:extLst>
          </p:nvPr>
        </p:nvPicPr>
        <p:blipFill>
          <a:blip r:embed="rId61">
            <a:duotone>
              <a:prstClr val="black"/>
              <a:schemeClr val="accent5">
                <a:tint val="45000"/>
                <a:satMod val="400000"/>
              </a:schemeClr>
            </a:duotone>
          </a:blip>
          <a:stretch>
            <a:fillRect/>
          </a:stretch>
        </p:blipFill>
        <p:spPr>
          <a:xfrm>
            <a:off x="9290756" y="1778279"/>
            <a:ext cx="609600" cy="609600"/>
          </a:xfrm>
          <a:prstGeom prst="rect">
            <a:avLst/>
          </a:prstGeom>
        </p:spPr>
      </p:pic>
      <p:pic>
        <p:nvPicPr>
          <p:cNvPr id="38" name="trimmed_Noise005_80kph_closed_Uni_3_section3">
            <a:hlinkClick r:id="" action="ppaction://media"/>
            <a:extLst>
              <a:ext uri="{FF2B5EF4-FFF2-40B4-BE49-F238E27FC236}">
                <a16:creationId xmlns:a16="http://schemas.microsoft.com/office/drawing/2014/main" id="{1B1ACCB7-D8F5-40A5-989A-34576B2D0EE2}"/>
              </a:ext>
            </a:extLst>
          </p:cNvPr>
          <p:cNvPicPr>
            <a:picLocks noChangeAspect="1"/>
          </p:cNvPicPr>
          <p:nvPr>
            <a:audioFile r:link="rId18"/>
            <p:extLst>
              <p:ext uri="{DAA4B4D4-6D71-4841-9C94-3DE7FCFB9230}">
                <p14:media xmlns:p14="http://schemas.microsoft.com/office/powerpoint/2010/main" r:embed="rId17"/>
              </p:ext>
            </p:extLst>
          </p:nvPr>
        </p:nvPicPr>
        <p:blipFill>
          <a:blip r:embed="rId61">
            <a:duotone>
              <a:prstClr val="black"/>
              <a:schemeClr val="accent5">
                <a:tint val="45000"/>
                <a:satMod val="400000"/>
              </a:schemeClr>
            </a:duotone>
          </a:blip>
          <a:stretch>
            <a:fillRect/>
          </a:stretch>
        </p:blipFill>
        <p:spPr>
          <a:xfrm>
            <a:off x="11017095" y="1804120"/>
            <a:ext cx="609600" cy="609600"/>
          </a:xfrm>
          <a:prstGeom prst="rect">
            <a:avLst/>
          </a:prstGeom>
        </p:spPr>
      </p:pic>
      <p:pic>
        <p:nvPicPr>
          <p:cNvPr id="39" name="trimmed_Noise005_80kph_closed_Uni_4_section1">
            <a:hlinkClick r:id="" action="ppaction://media"/>
            <a:extLst>
              <a:ext uri="{FF2B5EF4-FFF2-40B4-BE49-F238E27FC236}">
                <a16:creationId xmlns:a16="http://schemas.microsoft.com/office/drawing/2014/main" id="{506BA055-AD0B-4B59-80D3-4B1BFF6084E2}"/>
              </a:ext>
            </a:extLst>
          </p:cNvPr>
          <p:cNvPicPr>
            <a:picLocks noChangeAspect="1"/>
          </p:cNvPicPr>
          <p:nvPr>
            <a:audioFile r:link="rId20"/>
            <p:extLst>
              <p:ext uri="{DAA4B4D4-6D71-4841-9C94-3DE7FCFB9230}">
                <p14:media xmlns:p14="http://schemas.microsoft.com/office/powerpoint/2010/main" r:embed="rId19"/>
              </p:ext>
            </p:extLst>
          </p:nvPr>
        </p:nvPicPr>
        <p:blipFill>
          <a:blip r:embed="rId61">
            <a:duotone>
              <a:prstClr val="black"/>
              <a:schemeClr val="accent5">
                <a:tint val="45000"/>
                <a:satMod val="400000"/>
              </a:schemeClr>
            </a:duotone>
          </a:blip>
          <a:stretch>
            <a:fillRect/>
          </a:stretch>
        </p:blipFill>
        <p:spPr>
          <a:xfrm>
            <a:off x="7532512" y="3501132"/>
            <a:ext cx="609600" cy="609600"/>
          </a:xfrm>
          <a:prstGeom prst="rect">
            <a:avLst/>
          </a:prstGeom>
        </p:spPr>
      </p:pic>
      <p:pic>
        <p:nvPicPr>
          <p:cNvPr id="40" name="trimmed_Noise005_80kph_closed_Uni_4_section2">
            <a:hlinkClick r:id="" action="ppaction://media"/>
            <a:extLst>
              <a:ext uri="{FF2B5EF4-FFF2-40B4-BE49-F238E27FC236}">
                <a16:creationId xmlns:a16="http://schemas.microsoft.com/office/drawing/2014/main" id="{04B46BB0-939C-4893-9D88-B8F1667034E3}"/>
              </a:ext>
            </a:extLst>
          </p:cNvPr>
          <p:cNvPicPr>
            <a:picLocks noChangeAspect="1"/>
          </p:cNvPicPr>
          <p:nvPr>
            <a:audioFile r:link="rId22"/>
            <p:extLst>
              <p:ext uri="{DAA4B4D4-6D71-4841-9C94-3DE7FCFB9230}">
                <p14:media xmlns:p14="http://schemas.microsoft.com/office/powerpoint/2010/main" r:embed="rId21"/>
              </p:ext>
            </p:extLst>
          </p:nvPr>
        </p:nvPicPr>
        <p:blipFill>
          <a:blip r:embed="rId61">
            <a:duotone>
              <a:prstClr val="black"/>
              <a:schemeClr val="accent5">
                <a:tint val="45000"/>
                <a:satMod val="400000"/>
              </a:schemeClr>
            </a:duotone>
          </a:blip>
          <a:stretch>
            <a:fillRect/>
          </a:stretch>
        </p:blipFill>
        <p:spPr>
          <a:xfrm>
            <a:off x="9290756" y="3501132"/>
            <a:ext cx="609600" cy="609600"/>
          </a:xfrm>
          <a:prstGeom prst="rect">
            <a:avLst/>
          </a:prstGeom>
        </p:spPr>
      </p:pic>
      <p:pic>
        <p:nvPicPr>
          <p:cNvPr id="41" name="trimmed_Noise005_80kph_closed_Uni_4_section3">
            <a:hlinkClick r:id="" action="ppaction://media"/>
            <a:extLst>
              <a:ext uri="{FF2B5EF4-FFF2-40B4-BE49-F238E27FC236}">
                <a16:creationId xmlns:a16="http://schemas.microsoft.com/office/drawing/2014/main" id="{A3D1D6AF-F012-4578-8C78-3680C3EB2558}"/>
              </a:ext>
            </a:extLst>
          </p:cNvPr>
          <p:cNvPicPr>
            <a:picLocks noChangeAspect="1"/>
          </p:cNvPicPr>
          <p:nvPr>
            <a:audioFile r:link="rId24"/>
            <p:extLst>
              <p:ext uri="{DAA4B4D4-6D71-4841-9C94-3DE7FCFB9230}">
                <p14:media xmlns:p14="http://schemas.microsoft.com/office/powerpoint/2010/main" r:embed="rId23"/>
              </p:ext>
            </p:extLst>
          </p:nvPr>
        </p:nvPicPr>
        <p:blipFill>
          <a:blip r:embed="rId61">
            <a:duotone>
              <a:prstClr val="black"/>
              <a:schemeClr val="accent5">
                <a:tint val="45000"/>
                <a:satMod val="400000"/>
              </a:schemeClr>
            </a:duotone>
          </a:blip>
          <a:stretch>
            <a:fillRect/>
          </a:stretch>
        </p:blipFill>
        <p:spPr>
          <a:xfrm>
            <a:off x="11017095" y="3491031"/>
            <a:ext cx="609600" cy="609600"/>
          </a:xfrm>
          <a:prstGeom prst="rect">
            <a:avLst/>
          </a:prstGeom>
        </p:spPr>
      </p:pic>
      <p:pic>
        <p:nvPicPr>
          <p:cNvPr id="43" name="trimmed_Noise005_80kph_closed_c34_p-1_section1">
            <a:hlinkClick r:id="" action="ppaction://media"/>
            <a:extLst>
              <a:ext uri="{FF2B5EF4-FFF2-40B4-BE49-F238E27FC236}">
                <a16:creationId xmlns:a16="http://schemas.microsoft.com/office/drawing/2014/main" id="{6EC24793-1216-47FB-9749-0174166ABA39}"/>
              </a:ext>
            </a:extLst>
          </p:cNvPr>
          <p:cNvPicPr>
            <a:picLocks noChangeAspect="1"/>
          </p:cNvPicPr>
          <p:nvPr>
            <a:audioFile r:link="rId26"/>
            <p:extLst>
              <p:ext uri="{DAA4B4D4-6D71-4841-9C94-3DE7FCFB9230}">
                <p14:media xmlns:p14="http://schemas.microsoft.com/office/powerpoint/2010/main" r:embed="rId25"/>
              </p:ext>
            </p:extLst>
          </p:nvPr>
        </p:nvPicPr>
        <p:blipFill>
          <a:blip r:embed="rId61">
            <a:duotone>
              <a:prstClr val="black"/>
              <a:schemeClr val="accent5">
                <a:tint val="45000"/>
                <a:satMod val="400000"/>
              </a:schemeClr>
            </a:duotone>
          </a:blip>
          <a:stretch>
            <a:fillRect/>
          </a:stretch>
        </p:blipFill>
        <p:spPr>
          <a:xfrm>
            <a:off x="7532512" y="4367382"/>
            <a:ext cx="609600" cy="609600"/>
          </a:xfrm>
          <a:prstGeom prst="rect">
            <a:avLst/>
          </a:prstGeom>
        </p:spPr>
      </p:pic>
      <p:pic>
        <p:nvPicPr>
          <p:cNvPr id="44" name="trimmed_Noise005_80kph_closed_c34_p-1_section2">
            <a:hlinkClick r:id="" action="ppaction://media"/>
            <a:extLst>
              <a:ext uri="{FF2B5EF4-FFF2-40B4-BE49-F238E27FC236}">
                <a16:creationId xmlns:a16="http://schemas.microsoft.com/office/drawing/2014/main" id="{B08E972C-3463-4BE7-BACC-B1BF1D7701B1}"/>
              </a:ext>
            </a:extLst>
          </p:cNvPr>
          <p:cNvPicPr>
            <a:picLocks noChangeAspect="1"/>
          </p:cNvPicPr>
          <p:nvPr>
            <a:audioFile r:link="rId28"/>
            <p:extLst>
              <p:ext uri="{DAA4B4D4-6D71-4841-9C94-3DE7FCFB9230}">
                <p14:media xmlns:p14="http://schemas.microsoft.com/office/powerpoint/2010/main" r:embed="rId27"/>
              </p:ext>
            </p:extLst>
          </p:nvPr>
        </p:nvPicPr>
        <p:blipFill>
          <a:blip r:embed="rId61">
            <a:duotone>
              <a:prstClr val="black"/>
              <a:schemeClr val="accent5">
                <a:tint val="45000"/>
                <a:satMod val="400000"/>
              </a:schemeClr>
            </a:duotone>
          </a:blip>
          <a:stretch>
            <a:fillRect/>
          </a:stretch>
        </p:blipFill>
        <p:spPr>
          <a:xfrm>
            <a:off x="9290756" y="4400165"/>
            <a:ext cx="609600" cy="609600"/>
          </a:xfrm>
          <a:prstGeom prst="rect">
            <a:avLst/>
          </a:prstGeom>
        </p:spPr>
      </p:pic>
      <p:pic>
        <p:nvPicPr>
          <p:cNvPr id="45" name="trimmed_Noise005_80kph_closed_c34_p-1_section3">
            <a:hlinkClick r:id="" action="ppaction://media"/>
            <a:extLst>
              <a:ext uri="{FF2B5EF4-FFF2-40B4-BE49-F238E27FC236}">
                <a16:creationId xmlns:a16="http://schemas.microsoft.com/office/drawing/2014/main" id="{D5F972BC-389A-4037-95AF-4FA0112669FD}"/>
              </a:ext>
            </a:extLst>
          </p:cNvPr>
          <p:cNvPicPr>
            <a:picLocks noChangeAspect="1"/>
          </p:cNvPicPr>
          <p:nvPr>
            <a:audioFile r:link="rId30"/>
            <p:extLst>
              <p:ext uri="{DAA4B4D4-6D71-4841-9C94-3DE7FCFB9230}">
                <p14:media xmlns:p14="http://schemas.microsoft.com/office/powerpoint/2010/main" r:embed="rId29"/>
              </p:ext>
            </p:extLst>
          </p:nvPr>
        </p:nvPicPr>
        <p:blipFill>
          <a:blip r:embed="rId61">
            <a:duotone>
              <a:prstClr val="black"/>
              <a:schemeClr val="accent5">
                <a:tint val="45000"/>
                <a:satMod val="400000"/>
              </a:schemeClr>
            </a:duotone>
          </a:blip>
          <a:stretch>
            <a:fillRect/>
          </a:stretch>
        </p:blipFill>
        <p:spPr>
          <a:xfrm>
            <a:off x="11017095" y="4385716"/>
            <a:ext cx="609600" cy="609600"/>
          </a:xfrm>
          <a:prstGeom prst="rect">
            <a:avLst/>
          </a:prstGeom>
        </p:spPr>
      </p:pic>
      <p:pic>
        <p:nvPicPr>
          <p:cNvPr id="46" name="trimmed_Noise005_80kph_closed_c34_p0_section1">
            <a:hlinkClick r:id="" action="ppaction://media"/>
            <a:extLst>
              <a:ext uri="{FF2B5EF4-FFF2-40B4-BE49-F238E27FC236}">
                <a16:creationId xmlns:a16="http://schemas.microsoft.com/office/drawing/2014/main" id="{663D9C38-A684-4781-8205-8DD926AF960C}"/>
              </a:ext>
            </a:extLst>
          </p:cNvPr>
          <p:cNvPicPr>
            <a:picLocks noChangeAspect="1"/>
          </p:cNvPicPr>
          <p:nvPr>
            <a:audioFile r:link="rId32"/>
            <p:extLst>
              <p:ext uri="{DAA4B4D4-6D71-4841-9C94-3DE7FCFB9230}">
                <p14:media xmlns:p14="http://schemas.microsoft.com/office/powerpoint/2010/main" r:embed="rId31"/>
              </p:ext>
            </p:extLst>
          </p:nvPr>
        </p:nvPicPr>
        <p:blipFill>
          <a:blip r:embed="rId61">
            <a:duotone>
              <a:prstClr val="black"/>
              <a:schemeClr val="accent2">
                <a:tint val="45000"/>
                <a:satMod val="400000"/>
              </a:schemeClr>
            </a:duotone>
          </a:blip>
          <a:stretch>
            <a:fillRect/>
          </a:stretch>
        </p:blipFill>
        <p:spPr>
          <a:xfrm>
            <a:off x="7532512" y="5231608"/>
            <a:ext cx="609600" cy="609600"/>
          </a:xfrm>
          <a:prstGeom prst="rect">
            <a:avLst/>
          </a:prstGeom>
        </p:spPr>
      </p:pic>
      <p:pic>
        <p:nvPicPr>
          <p:cNvPr id="47" name="trimmed_Noise005_80kph_closed_c34_p0_section2">
            <a:hlinkClick r:id="" action="ppaction://media"/>
            <a:extLst>
              <a:ext uri="{FF2B5EF4-FFF2-40B4-BE49-F238E27FC236}">
                <a16:creationId xmlns:a16="http://schemas.microsoft.com/office/drawing/2014/main" id="{57A2BAFD-4B3B-4791-B4E5-9ED55607DF6D}"/>
              </a:ext>
            </a:extLst>
          </p:cNvPr>
          <p:cNvPicPr>
            <a:picLocks noChangeAspect="1"/>
          </p:cNvPicPr>
          <p:nvPr>
            <a:audioFile r:link="rId34"/>
            <p:extLst>
              <p:ext uri="{DAA4B4D4-6D71-4841-9C94-3DE7FCFB9230}">
                <p14:media xmlns:p14="http://schemas.microsoft.com/office/powerpoint/2010/main" r:embed="rId33"/>
              </p:ext>
            </p:extLst>
          </p:nvPr>
        </p:nvPicPr>
        <p:blipFill>
          <a:blip r:embed="rId61">
            <a:duotone>
              <a:prstClr val="black"/>
              <a:schemeClr val="accent2">
                <a:tint val="45000"/>
                <a:satMod val="400000"/>
              </a:schemeClr>
            </a:duotone>
          </a:blip>
          <a:stretch>
            <a:fillRect/>
          </a:stretch>
        </p:blipFill>
        <p:spPr>
          <a:xfrm>
            <a:off x="9290756" y="5257910"/>
            <a:ext cx="609600" cy="609600"/>
          </a:xfrm>
          <a:prstGeom prst="rect">
            <a:avLst/>
          </a:prstGeom>
        </p:spPr>
      </p:pic>
      <p:pic>
        <p:nvPicPr>
          <p:cNvPr id="48" name="trimmed_Noise005_80kph_closed_c34_p0_section3">
            <a:hlinkClick r:id="" action="ppaction://media"/>
            <a:extLst>
              <a:ext uri="{FF2B5EF4-FFF2-40B4-BE49-F238E27FC236}">
                <a16:creationId xmlns:a16="http://schemas.microsoft.com/office/drawing/2014/main" id="{E33F4325-0EA3-4FE9-9780-74A976B22076}"/>
              </a:ext>
            </a:extLst>
          </p:cNvPr>
          <p:cNvPicPr>
            <a:picLocks noChangeAspect="1"/>
          </p:cNvPicPr>
          <p:nvPr>
            <a:audioFile r:link="rId36"/>
            <p:extLst>
              <p:ext uri="{DAA4B4D4-6D71-4841-9C94-3DE7FCFB9230}">
                <p14:media xmlns:p14="http://schemas.microsoft.com/office/powerpoint/2010/main" r:embed="rId35"/>
              </p:ext>
            </p:extLst>
          </p:nvPr>
        </p:nvPicPr>
        <p:blipFill>
          <a:blip r:embed="rId61">
            <a:duotone>
              <a:prstClr val="black"/>
              <a:schemeClr val="accent2">
                <a:tint val="45000"/>
                <a:satMod val="400000"/>
              </a:schemeClr>
            </a:duotone>
          </a:blip>
          <a:stretch>
            <a:fillRect/>
          </a:stretch>
        </p:blipFill>
        <p:spPr>
          <a:xfrm>
            <a:off x="11017095" y="5257910"/>
            <a:ext cx="609600" cy="609600"/>
          </a:xfrm>
          <a:prstGeom prst="rect">
            <a:avLst/>
          </a:prstGeom>
        </p:spPr>
      </p:pic>
      <p:pic>
        <p:nvPicPr>
          <p:cNvPr id="49" name="trimmed_Noise005_80kph_closed_c34_p3_section1">
            <a:hlinkClick r:id="" action="ppaction://media"/>
            <a:extLst>
              <a:ext uri="{FF2B5EF4-FFF2-40B4-BE49-F238E27FC236}">
                <a16:creationId xmlns:a16="http://schemas.microsoft.com/office/drawing/2014/main" id="{F8722544-3AC0-4AB6-8715-4BDC266E28FC}"/>
              </a:ext>
            </a:extLst>
          </p:cNvPr>
          <p:cNvPicPr>
            <a:picLocks noChangeAspect="1"/>
          </p:cNvPicPr>
          <p:nvPr>
            <a:audioFile r:link="rId38"/>
            <p:extLst>
              <p:ext uri="{DAA4B4D4-6D71-4841-9C94-3DE7FCFB9230}">
                <p14:media xmlns:p14="http://schemas.microsoft.com/office/powerpoint/2010/main" r:embed="rId37"/>
              </p:ext>
            </p:extLst>
          </p:nvPr>
        </p:nvPicPr>
        <p:blipFill>
          <a:blip r:embed="rId61">
            <a:duotone>
              <a:prstClr val="black"/>
              <a:schemeClr val="accent2">
                <a:tint val="45000"/>
                <a:satMod val="400000"/>
              </a:schemeClr>
            </a:duotone>
          </a:blip>
          <a:stretch>
            <a:fillRect/>
          </a:stretch>
        </p:blipFill>
        <p:spPr>
          <a:xfrm>
            <a:off x="7532512" y="6167966"/>
            <a:ext cx="609600" cy="609600"/>
          </a:xfrm>
          <a:prstGeom prst="rect">
            <a:avLst/>
          </a:prstGeom>
        </p:spPr>
      </p:pic>
      <p:pic>
        <p:nvPicPr>
          <p:cNvPr id="51" name="trimmed_Noise005_80kph_closed_c34_p3_section2">
            <a:hlinkClick r:id="" action="ppaction://media"/>
            <a:extLst>
              <a:ext uri="{FF2B5EF4-FFF2-40B4-BE49-F238E27FC236}">
                <a16:creationId xmlns:a16="http://schemas.microsoft.com/office/drawing/2014/main" id="{145B2C0E-98EB-412A-AB0B-E1050A7D5856}"/>
              </a:ext>
            </a:extLst>
          </p:cNvPr>
          <p:cNvPicPr>
            <a:picLocks noChangeAspect="1"/>
          </p:cNvPicPr>
          <p:nvPr>
            <a:audioFile r:link="rId40"/>
            <p:extLst>
              <p:ext uri="{DAA4B4D4-6D71-4841-9C94-3DE7FCFB9230}">
                <p14:media xmlns:p14="http://schemas.microsoft.com/office/powerpoint/2010/main" r:embed="rId39"/>
              </p:ext>
            </p:extLst>
          </p:nvPr>
        </p:nvPicPr>
        <p:blipFill>
          <a:blip r:embed="rId61">
            <a:duotone>
              <a:prstClr val="black"/>
              <a:schemeClr val="accent2">
                <a:tint val="45000"/>
                <a:satMod val="400000"/>
              </a:schemeClr>
            </a:duotone>
          </a:blip>
          <a:stretch>
            <a:fillRect/>
          </a:stretch>
        </p:blipFill>
        <p:spPr>
          <a:xfrm>
            <a:off x="9290756" y="6111875"/>
            <a:ext cx="609600" cy="609600"/>
          </a:xfrm>
          <a:prstGeom prst="rect">
            <a:avLst/>
          </a:prstGeom>
        </p:spPr>
      </p:pic>
      <p:pic>
        <p:nvPicPr>
          <p:cNvPr id="52" name="trimmed_Noise005_80kph_closed_c34_p3_section3">
            <a:hlinkClick r:id="" action="ppaction://media"/>
            <a:extLst>
              <a:ext uri="{FF2B5EF4-FFF2-40B4-BE49-F238E27FC236}">
                <a16:creationId xmlns:a16="http://schemas.microsoft.com/office/drawing/2014/main" id="{77E36FE4-4EE1-4C90-B876-686C4AEFF81F}"/>
              </a:ext>
            </a:extLst>
          </p:cNvPr>
          <p:cNvPicPr>
            <a:picLocks noChangeAspect="1"/>
          </p:cNvPicPr>
          <p:nvPr>
            <a:audioFile r:link="rId42"/>
            <p:extLst>
              <p:ext uri="{DAA4B4D4-6D71-4841-9C94-3DE7FCFB9230}">
                <p14:media xmlns:p14="http://schemas.microsoft.com/office/powerpoint/2010/main" r:embed="rId41"/>
              </p:ext>
            </p:extLst>
          </p:nvPr>
        </p:nvPicPr>
        <p:blipFill>
          <a:blip r:embed="rId61">
            <a:duotone>
              <a:prstClr val="black"/>
              <a:schemeClr val="accent2">
                <a:tint val="45000"/>
                <a:satMod val="400000"/>
              </a:schemeClr>
            </a:duotone>
          </a:blip>
          <a:stretch>
            <a:fillRect/>
          </a:stretch>
        </p:blipFill>
        <p:spPr>
          <a:xfrm>
            <a:off x="11017095" y="6112887"/>
            <a:ext cx="609600" cy="609600"/>
          </a:xfrm>
          <a:prstGeom prst="rect">
            <a:avLst/>
          </a:prstGeom>
        </p:spPr>
      </p:pic>
    </p:spTree>
    <p:extLst>
      <p:ext uri="{BB962C8B-B14F-4D97-AF65-F5344CB8AC3E}">
        <p14:creationId xmlns:p14="http://schemas.microsoft.com/office/powerpoint/2010/main" val="1439759517"/>
      </p:ext>
    </p:extLst>
  </p:cSld>
  <p:clrMapOvr>
    <a:masterClrMapping/>
  </p:clrMapOvr>
  <p:timing>
    <p:tnLst>
      <p:par>
        <p:cTn id="1" dur="indefinite" restart="never" nodeType="tmRoot">
          <p:childTnLst>
            <p:par>
              <p:cTn id="2"/>
            </p:par>
            <p:audio>
              <p:cMediaNode vol="80000">
                <p:cTn id="3" fill="hold" display="0">
                  <p:stCondLst>
                    <p:cond delay="indefinite"/>
                  </p:stCondLst>
                  <p:endCondLst>
                    <p:cond evt="onStopAudio" delay="0">
                      <p:tgtEl>
                        <p:sldTgt/>
                      </p:tgtEl>
                    </p:cond>
                  </p:endCondLst>
                </p:cTn>
                <p:tgtEl>
                  <p:spTgt spid="30"/>
                </p:tgtEl>
              </p:cMediaNode>
            </p:audio>
            <p:audio>
              <p:cMediaNode vol="80000">
                <p:cTn id="4" fill="hold" display="0">
                  <p:stCondLst>
                    <p:cond delay="indefinite"/>
                  </p:stCondLst>
                  <p:endCondLst>
                    <p:cond evt="onStopAudio" delay="0">
                      <p:tgtEl>
                        <p:sldTgt/>
                      </p:tgtEl>
                    </p:cond>
                  </p:endCondLst>
                </p:cTn>
                <p:tgtEl>
                  <p:spTgt spid="31"/>
                </p:tgtEl>
              </p:cMediaNode>
            </p:audio>
            <p:audio>
              <p:cMediaNode vol="80000">
                <p:cTn id="5" fill="hold" display="0">
                  <p:stCondLst>
                    <p:cond delay="indefinite"/>
                  </p:stCondLst>
                  <p:endCondLst>
                    <p:cond evt="onStopAudio" delay="0">
                      <p:tgtEl>
                        <p:sldTgt/>
                      </p:tgtEl>
                    </p:cond>
                  </p:endCondLst>
                </p:cTn>
                <p:tgtEl>
                  <p:spTgt spid="32"/>
                </p:tgtEl>
              </p:cMediaNode>
            </p:audio>
            <p:audio>
              <p:cMediaNode vol="80000">
                <p:cTn id="6" fill="hold" display="0">
                  <p:stCondLst>
                    <p:cond delay="indefinite"/>
                  </p:stCondLst>
                  <p:endCondLst>
                    <p:cond evt="onStopAudio" delay="0">
                      <p:tgtEl>
                        <p:sldTgt/>
                      </p:tgtEl>
                    </p:cond>
                  </p:endCondLst>
                </p:cTn>
                <p:tgtEl>
                  <p:spTgt spid="33"/>
                </p:tgtEl>
              </p:cMediaNode>
            </p:audio>
            <p:audio>
              <p:cMediaNode vol="80000">
                <p:cTn id="7" fill="hold" display="0">
                  <p:stCondLst>
                    <p:cond delay="indefinite"/>
                  </p:stCondLst>
                  <p:endCondLst>
                    <p:cond evt="onStopAudio" delay="0">
                      <p:tgtEl>
                        <p:sldTgt/>
                      </p:tgtEl>
                    </p:cond>
                  </p:endCondLst>
                </p:cTn>
                <p:tgtEl>
                  <p:spTgt spid="34"/>
                </p:tgtEl>
              </p:cMediaNode>
            </p:audio>
            <p:audio>
              <p:cMediaNode vol="80000">
                <p:cTn id="8" fill="hold" display="0">
                  <p:stCondLst>
                    <p:cond delay="indefinite"/>
                  </p:stCondLst>
                  <p:endCondLst>
                    <p:cond evt="onStopAudio" delay="0">
                      <p:tgtEl>
                        <p:sldTgt/>
                      </p:tgtEl>
                    </p:cond>
                  </p:endCondLst>
                </p:cTn>
                <p:tgtEl>
                  <p:spTgt spid="35"/>
                </p:tgtEl>
              </p:cMediaNode>
            </p:audio>
            <p:audio>
              <p:cMediaNode vol="80000">
                <p:cTn id="9" fill="hold" display="0">
                  <p:stCondLst>
                    <p:cond delay="indefinite"/>
                  </p:stCondLst>
                  <p:endCondLst>
                    <p:cond evt="onStopAudio" delay="0">
                      <p:tgtEl>
                        <p:sldTgt/>
                      </p:tgtEl>
                    </p:cond>
                  </p:endCondLst>
                </p:cTn>
                <p:tgtEl>
                  <p:spTgt spid="36"/>
                </p:tgtEl>
              </p:cMediaNode>
            </p:audio>
            <p:audio>
              <p:cMediaNode vol="80000">
                <p:cTn id="10" fill="hold" display="0">
                  <p:stCondLst>
                    <p:cond delay="indefinite"/>
                  </p:stCondLst>
                  <p:endCondLst>
                    <p:cond evt="onStopAudio" delay="0">
                      <p:tgtEl>
                        <p:sldTgt/>
                      </p:tgtEl>
                    </p:cond>
                  </p:endCondLst>
                </p:cTn>
                <p:tgtEl>
                  <p:spTgt spid="37"/>
                </p:tgtEl>
              </p:cMediaNode>
            </p:audio>
            <p:audio>
              <p:cMediaNode vol="80000">
                <p:cTn id="11" fill="hold" display="0">
                  <p:stCondLst>
                    <p:cond delay="indefinite"/>
                  </p:stCondLst>
                  <p:endCondLst>
                    <p:cond evt="onStopAudio" delay="0">
                      <p:tgtEl>
                        <p:sldTgt/>
                      </p:tgtEl>
                    </p:cond>
                  </p:endCondLst>
                </p:cTn>
                <p:tgtEl>
                  <p:spTgt spid="38"/>
                </p:tgtEl>
              </p:cMediaNode>
            </p:audio>
            <p:audio>
              <p:cMediaNode vol="80000">
                <p:cTn id="12" fill="hold" display="0">
                  <p:stCondLst>
                    <p:cond delay="indefinite"/>
                  </p:stCondLst>
                  <p:endCondLst>
                    <p:cond evt="onStopAudio" delay="0">
                      <p:tgtEl>
                        <p:sldTgt/>
                      </p:tgtEl>
                    </p:cond>
                  </p:endCondLst>
                </p:cTn>
                <p:tgtEl>
                  <p:spTgt spid="39"/>
                </p:tgtEl>
              </p:cMediaNode>
            </p:audio>
            <p:audio>
              <p:cMediaNode vol="80000">
                <p:cTn id="13" fill="hold" display="0">
                  <p:stCondLst>
                    <p:cond delay="indefinite"/>
                  </p:stCondLst>
                  <p:endCondLst>
                    <p:cond evt="onStopAudio" delay="0">
                      <p:tgtEl>
                        <p:sldTgt/>
                      </p:tgtEl>
                    </p:cond>
                  </p:endCondLst>
                </p:cTn>
                <p:tgtEl>
                  <p:spTgt spid="40"/>
                </p:tgtEl>
              </p:cMediaNode>
            </p:audio>
            <p:audio>
              <p:cMediaNode vol="80000">
                <p:cTn id="14" fill="hold" display="0">
                  <p:stCondLst>
                    <p:cond delay="indefinite"/>
                  </p:stCondLst>
                  <p:endCondLst>
                    <p:cond evt="onStopAudio" delay="0">
                      <p:tgtEl>
                        <p:sldTgt/>
                      </p:tgtEl>
                    </p:cond>
                  </p:endCondLst>
                </p:cTn>
                <p:tgtEl>
                  <p:spTgt spid="41"/>
                </p:tgtEl>
              </p:cMediaNode>
            </p:audio>
            <p:audio>
              <p:cMediaNode vol="80000">
                <p:cTn id="15" fill="hold" display="0">
                  <p:stCondLst>
                    <p:cond delay="indefinite"/>
                  </p:stCondLst>
                  <p:endCondLst>
                    <p:cond evt="onStopAudio" delay="0">
                      <p:tgtEl>
                        <p:sldTgt/>
                      </p:tgtEl>
                    </p:cond>
                  </p:endCondLst>
                </p:cTn>
                <p:tgtEl>
                  <p:spTgt spid="43"/>
                </p:tgtEl>
              </p:cMediaNode>
            </p:audio>
            <p:audio>
              <p:cMediaNode vol="80000">
                <p:cTn id="16" fill="hold" display="0">
                  <p:stCondLst>
                    <p:cond delay="indefinite"/>
                  </p:stCondLst>
                  <p:endCondLst>
                    <p:cond evt="onStopAudio" delay="0">
                      <p:tgtEl>
                        <p:sldTgt/>
                      </p:tgtEl>
                    </p:cond>
                  </p:endCondLst>
                </p:cTn>
                <p:tgtEl>
                  <p:spTgt spid="44"/>
                </p:tgtEl>
              </p:cMediaNode>
            </p:audio>
            <p:audio>
              <p:cMediaNode vol="80000">
                <p:cTn id="17" fill="hold" display="0">
                  <p:stCondLst>
                    <p:cond delay="indefinite"/>
                  </p:stCondLst>
                  <p:endCondLst>
                    <p:cond evt="onStopAudio" delay="0">
                      <p:tgtEl>
                        <p:sldTgt/>
                      </p:tgtEl>
                    </p:cond>
                  </p:endCondLst>
                </p:cTn>
                <p:tgtEl>
                  <p:spTgt spid="45"/>
                </p:tgtEl>
              </p:cMediaNode>
            </p:audio>
            <p:audio>
              <p:cMediaNode vol="80000">
                <p:cTn id="18" fill="hold" display="0">
                  <p:stCondLst>
                    <p:cond delay="indefinite"/>
                  </p:stCondLst>
                  <p:endCondLst>
                    <p:cond evt="onStopAudio" delay="0">
                      <p:tgtEl>
                        <p:sldTgt/>
                      </p:tgtEl>
                    </p:cond>
                  </p:endCondLst>
                </p:cTn>
                <p:tgtEl>
                  <p:spTgt spid="46"/>
                </p:tgtEl>
              </p:cMediaNode>
            </p:audio>
            <p:audio>
              <p:cMediaNode vol="80000">
                <p:cTn id="19" fill="hold" display="0">
                  <p:stCondLst>
                    <p:cond delay="indefinite"/>
                  </p:stCondLst>
                  <p:endCondLst>
                    <p:cond evt="onStopAudio" delay="0">
                      <p:tgtEl>
                        <p:sldTgt/>
                      </p:tgtEl>
                    </p:cond>
                  </p:endCondLst>
                </p:cTn>
                <p:tgtEl>
                  <p:spTgt spid="47"/>
                </p:tgtEl>
              </p:cMediaNode>
            </p:audio>
            <p:audio>
              <p:cMediaNode vol="80000">
                <p:cTn id="20" fill="hold" display="0">
                  <p:stCondLst>
                    <p:cond delay="indefinite"/>
                  </p:stCondLst>
                  <p:endCondLst>
                    <p:cond evt="onStopAudio" delay="0">
                      <p:tgtEl>
                        <p:sldTgt/>
                      </p:tgtEl>
                    </p:cond>
                  </p:endCondLst>
                </p:cTn>
                <p:tgtEl>
                  <p:spTgt spid="48"/>
                </p:tgtEl>
              </p:cMediaNode>
            </p:audio>
            <p:audio>
              <p:cMediaNode vol="80000">
                <p:cTn id="21" fill="hold" display="0">
                  <p:stCondLst>
                    <p:cond delay="indefinite"/>
                  </p:stCondLst>
                  <p:endCondLst>
                    <p:cond evt="onStopAudio" delay="0">
                      <p:tgtEl>
                        <p:sldTgt/>
                      </p:tgtEl>
                    </p:cond>
                  </p:endCondLst>
                </p:cTn>
                <p:tgtEl>
                  <p:spTgt spid="49"/>
                </p:tgtEl>
              </p:cMediaNode>
            </p:audio>
            <p:audio>
              <p:cMediaNode vol="80000">
                <p:cTn id="22" fill="hold" display="0">
                  <p:stCondLst>
                    <p:cond delay="indefinite"/>
                  </p:stCondLst>
                  <p:endCondLst>
                    <p:cond evt="onStopAudio" delay="0">
                      <p:tgtEl>
                        <p:sldTgt/>
                      </p:tgtEl>
                    </p:cond>
                  </p:endCondLst>
                </p:cTn>
                <p:tgtEl>
                  <p:spTgt spid="51"/>
                </p:tgtEl>
              </p:cMediaNode>
            </p:audio>
            <p:audio>
              <p:cMediaNode vol="80000">
                <p:cTn id="23" fill="hold" display="0">
                  <p:stCondLst>
                    <p:cond delay="indefinite"/>
                  </p:stCondLst>
                  <p:endCondLst>
                    <p:cond evt="onStopAudio" delay="0">
                      <p:tgtEl>
                        <p:sldTgt/>
                      </p:tgtEl>
                    </p:cond>
                  </p:endCondLst>
                </p:cTn>
                <p:tgtEl>
                  <p:spTgt spid="5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4E8295AA-DC21-40F4-B8C0-78673FDDF40E}"/>
              </a:ext>
            </a:extLst>
          </p:cNvPr>
          <p:cNvGraphicFramePr>
            <a:graphicFrameLocks noGrp="1"/>
          </p:cNvGraphicFramePr>
          <p:nvPr>
            <p:extLst>
              <p:ext uri="{D42A27DB-BD31-4B8C-83A1-F6EECF244321}">
                <p14:modId xmlns:p14="http://schemas.microsoft.com/office/powerpoint/2010/main" val="614241363"/>
              </p:ext>
            </p:extLst>
          </p:nvPr>
        </p:nvGraphicFramePr>
        <p:xfrm>
          <a:off x="0" y="11743"/>
          <a:ext cx="12192003" cy="6871657"/>
        </p:xfrm>
        <a:graphic>
          <a:graphicData uri="http://schemas.openxmlformats.org/drawingml/2006/table">
            <a:tbl>
              <a:tblPr bandRow="1">
                <a:tableStyleId>{5C22544A-7EE6-4342-B048-85BDC9FD1C3A}</a:tableStyleId>
              </a:tblPr>
              <a:tblGrid>
                <a:gridCol w="3585029">
                  <a:extLst>
                    <a:ext uri="{9D8B030D-6E8A-4147-A177-3AD203B41FA5}">
                      <a16:colId xmlns:a16="http://schemas.microsoft.com/office/drawing/2014/main" val="3210751219"/>
                    </a:ext>
                  </a:extLst>
                </a:gridCol>
                <a:gridCol w="3330122">
                  <a:extLst>
                    <a:ext uri="{9D8B030D-6E8A-4147-A177-3AD203B41FA5}">
                      <a16:colId xmlns:a16="http://schemas.microsoft.com/office/drawing/2014/main" val="4214339638"/>
                    </a:ext>
                  </a:extLst>
                </a:gridCol>
                <a:gridCol w="1319213">
                  <a:extLst>
                    <a:ext uri="{9D8B030D-6E8A-4147-A177-3AD203B41FA5}">
                      <a16:colId xmlns:a16="http://schemas.microsoft.com/office/drawing/2014/main" val="3877636730"/>
                    </a:ext>
                  </a:extLst>
                </a:gridCol>
                <a:gridCol w="1319213">
                  <a:extLst>
                    <a:ext uri="{9D8B030D-6E8A-4147-A177-3AD203B41FA5}">
                      <a16:colId xmlns:a16="http://schemas.microsoft.com/office/drawing/2014/main" val="1319422843"/>
                    </a:ext>
                  </a:extLst>
                </a:gridCol>
                <a:gridCol w="1319213">
                  <a:extLst>
                    <a:ext uri="{9D8B030D-6E8A-4147-A177-3AD203B41FA5}">
                      <a16:colId xmlns:a16="http://schemas.microsoft.com/office/drawing/2014/main" val="691965705"/>
                    </a:ext>
                  </a:extLst>
                </a:gridCol>
                <a:gridCol w="1319213">
                  <a:extLst>
                    <a:ext uri="{9D8B030D-6E8A-4147-A177-3AD203B41FA5}">
                      <a16:colId xmlns:a16="http://schemas.microsoft.com/office/drawing/2014/main" val="2766272092"/>
                    </a:ext>
                  </a:extLst>
                </a:gridCol>
              </a:tblGrid>
              <a:tr h="775657">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t>80 km/h | Mics 3-4 | With echo</a:t>
                      </a:r>
                      <a:endParaRPr lang="en-IL" sz="2800" i="1" dirty="0"/>
                    </a:p>
                  </a:txBody>
                  <a:tcPr anchor="ctr">
                    <a:solidFill>
                      <a:srgbClr val="E9EBF5"/>
                    </a:solidFill>
                  </a:tcPr>
                </a:tc>
                <a:tc hMerge="1">
                  <a:txBody>
                    <a:bodyPr/>
                    <a:lstStyle/>
                    <a:p>
                      <a:endParaRPr lang="en-IL" i="1" dirty="0"/>
                    </a:p>
                  </a:txBody>
                  <a:tcPr/>
                </a:tc>
                <a:tc>
                  <a:txBody>
                    <a:bodyPr/>
                    <a:lstStyle/>
                    <a:p>
                      <a:pPr algn="ctr"/>
                      <a:r>
                        <a:rPr lang="en-US" sz="1800" b="1" dirty="0"/>
                        <a:t>Echo Only</a:t>
                      </a:r>
                      <a:endParaRPr lang="en-IL" sz="1800" b="1" dirty="0"/>
                    </a:p>
                  </a:txBody>
                  <a:tcPr anchor="ctr">
                    <a:solidFill>
                      <a:srgbClr val="E9EBF5"/>
                    </a:solidFill>
                  </a:tcPr>
                </a:tc>
                <a:tc>
                  <a:txBody>
                    <a:bodyPr/>
                    <a:lstStyle/>
                    <a:p>
                      <a:pPr algn="ctr"/>
                      <a:r>
                        <a:rPr lang="en-US" sz="1800" b="1" dirty="0"/>
                        <a:t>Driver</a:t>
                      </a:r>
                    </a:p>
                    <a:p>
                      <a:pPr algn="ctr"/>
                      <a:r>
                        <a:rPr lang="en-US" sz="1800" b="1" dirty="0"/>
                        <a:t>+ Echo</a:t>
                      </a:r>
                      <a:endParaRPr lang="en-IL" sz="1800" b="1" dirty="0"/>
                    </a:p>
                  </a:txBody>
                  <a:tcPr anchor="ctr">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mn-lt"/>
                          <a:ea typeface="+mn-ea"/>
                          <a:cs typeface="+mn-cs"/>
                        </a:rPr>
                        <a:t>Passenger + Echo</a:t>
                      </a:r>
                      <a:endParaRPr kumimoji="0" lang="en-IL" sz="1800" b="1" i="0" u="none" strike="noStrike" kern="1200" cap="none" spc="0" normalizeH="0" baseline="0" noProof="0" dirty="0">
                        <a:ln>
                          <a:noFill/>
                        </a:ln>
                        <a:solidFill>
                          <a:prstClr val="black"/>
                        </a:solidFill>
                        <a:effectLst/>
                        <a:uLnTx/>
                        <a:uFillTx/>
                        <a:latin typeface="+mn-lt"/>
                        <a:ea typeface="+mn-ea"/>
                        <a:cs typeface="+mn-cs"/>
                      </a:endParaRPr>
                    </a:p>
                  </a:txBody>
                  <a:tcPr anchor="ctr">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dirty="0">
                          <a:ln>
                            <a:noFill/>
                          </a:ln>
                          <a:solidFill>
                            <a:prstClr val="black"/>
                          </a:solidFill>
                          <a:effectLst/>
                          <a:uLnTx/>
                          <a:uFillTx/>
                          <a:latin typeface="+mn-lt"/>
                          <a:ea typeface="+mn-ea"/>
                          <a:cs typeface="+mn-cs"/>
                        </a:rPr>
                        <a:t>Driver + Passenger + Echo</a:t>
                      </a:r>
                      <a:endParaRPr kumimoji="0" lang="en-IL" sz="1400" b="1" i="0" u="none" strike="noStrike" kern="1200" cap="none" spc="0" normalizeH="0" baseline="0" dirty="0">
                        <a:ln>
                          <a:noFill/>
                        </a:ln>
                        <a:solidFill>
                          <a:prstClr val="black"/>
                        </a:solidFill>
                        <a:effectLst/>
                        <a:uLnTx/>
                        <a:uFillTx/>
                        <a:latin typeface="+mn-lt"/>
                        <a:ea typeface="+mn-ea"/>
                        <a:cs typeface="+mn-cs"/>
                      </a:endParaRPr>
                    </a:p>
                  </a:txBody>
                  <a:tcPr anchor="ctr">
                    <a:solidFill>
                      <a:srgbClr val="E9EBF5"/>
                    </a:solidFill>
                  </a:tcPr>
                </a:tc>
                <a:extLst>
                  <a:ext uri="{0D108BD9-81ED-4DB2-BD59-A6C34878D82A}">
                    <a16:rowId xmlns:a16="http://schemas.microsoft.com/office/drawing/2014/main" val="1059964053"/>
                  </a:ext>
                </a:extLst>
              </a:tr>
              <a:tr h="868680">
                <a:tc rowSpan="2">
                  <a:txBody>
                    <a:bodyPr/>
                    <a:lstStyle/>
                    <a:p>
                      <a:pPr algn="ctr"/>
                      <a:r>
                        <a:rPr lang="en-US" b="1" dirty="0"/>
                        <a:t>Driver Mic Only</a:t>
                      </a:r>
                      <a:endParaRPr lang="en-IL" b="1" dirty="0"/>
                    </a:p>
                  </a:txBody>
                  <a:tcPr/>
                </a:tc>
                <a:tc>
                  <a:txBody>
                    <a:bodyPr/>
                    <a:lstStyle/>
                    <a:p>
                      <a:r>
                        <a:rPr lang="en-US" i="1" dirty="0"/>
                        <a:t>Mic 3 only</a:t>
                      </a:r>
                    </a:p>
                    <a:p>
                      <a:r>
                        <a:rPr lang="en-US" i="1" dirty="0"/>
                        <a:t>Raw Audio</a:t>
                      </a:r>
                      <a:endParaRPr lang="en-IL" i="1" dirty="0"/>
                    </a:p>
                  </a:txBody>
                  <a:tcPr/>
                </a:tc>
                <a:tc>
                  <a:txBody>
                    <a:bodyPr/>
                    <a:lstStyle/>
                    <a:p>
                      <a:endParaRPr lang="en-IL" dirty="0"/>
                    </a:p>
                  </a:txBody>
                  <a:tcPr/>
                </a:tc>
                <a:tc>
                  <a:txBody>
                    <a:bodyPr/>
                    <a:lstStyle/>
                    <a:p>
                      <a:endParaRPr lang="en-IL" dirty="0"/>
                    </a:p>
                  </a:txBody>
                  <a:tcPr/>
                </a:tc>
                <a:tc gridSpan="2">
                  <a:txBody>
                    <a:bodyPr/>
                    <a:lstStyle/>
                    <a:p>
                      <a:endParaRPr lang="en-IL" dirty="0"/>
                    </a:p>
                  </a:txBody>
                  <a:tcPr/>
                </a:tc>
                <a:tc hMerge="1">
                  <a:txBody>
                    <a:bodyPr/>
                    <a:lstStyle/>
                    <a:p>
                      <a:endParaRPr lang="en-IL"/>
                    </a:p>
                  </a:txBody>
                  <a:tcPr/>
                </a:tc>
                <a:extLst>
                  <a:ext uri="{0D108BD9-81ED-4DB2-BD59-A6C34878D82A}">
                    <a16:rowId xmlns:a16="http://schemas.microsoft.com/office/drawing/2014/main" val="3759375526"/>
                  </a:ext>
                </a:extLst>
              </a:tr>
              <a:tr h="868680">
                <a:tc vMerge="1">
                  <a:txBody>
                    <a:bodyPr/>
                    <a:lstStyle/>
                    <a:p>
                      <a:endParaRPr lang="en-IL" dirty="0"/>
                    </a:p>
                  </a:txBody>
                  <a:tcPr/>
                </a:tc>
                <a:tc>
                  <a:txBody>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lang="en-US" i="1" dirty="0"/>
                        <a:t>Mic 3 only</a:t>
                      </a:r>
                    </a:p>
                    <a:p>
                      <a:pPr marL="0" marR="0" lvl="0" indent="0" algn="l" defTabSz="914411" rtl="0" eaLnBrk="1" fontAlgn="auto" latinLnBrk="0" hangingPunct="1">
                        <a:lnSpc>
                          <a:spcPct val="100000"/>
                        </a:lnSpc>
                        <a:spcBef>
                          <a:spcPts val="0"/>
                        </a:spcBef>
                        <a:spcAft>
                          <a:spcPts val="0"/>
                        </a:spcAft>
                        <a:buClrTx/>
                        <a:buSzTx/>
                        <a:buFontTx/>
                        <a:buNone/>
                        <a:tabLst/>
                        <a:defRPr/>
                      </a:pPr>
                      <a:r>
                        <a:rPr lang="en-US" i="1" dirty="0"/>
                        <a:t>w/ Alango EC+NR</a:t>
                      </a:r>
                      <a:endParaRPr lang="en-IL" i="1" dirty="0"/>
                    </a:p>
                  </a:txBody>
                  <a:tcPr/>
                </a:tc>
                <a:tc>
                  <a:txBody>
                    <a:bodyPr/>
                    <a:lstStyle/>
                    <a:p>
                      <a:endParaRPr lang="en-IL" dirty="0"/>
                    </a:p>
                  </a:txBody>
                  <a:tcPr/>
                </a:tc>
                <a:tc>
                  <a:txBody>
                    <a:bodyPr/>
                    <a:lstStyle/>
                    <a:p>
                      <a:endParaRPr lang="en-IL" dirty="0"/>
                    </a:p>
                  </a:txBody>
                  <a:tcPr/>
                </a:tc>
                <a:tc gridSpan="2">
                  <a:txBody>
                    <a:bodyPr/>
                    <a:lstStyle/>
                    <a:p>
                      <a:endParaRPr lang="en-IL" dirty="0"/>
                    </a:p>
                  </a:txBody>
                  <a:tcPr/>
                </a:tc>
                <a:tc hMerge="1">
                  <a:txBody>
                    <a:bodyPr/>
                    <a:lstStyle/>
                    <a:p>
                      <a:endParaRPr lang="en-IL"/>
                    </a:p>
                  </a:txBody>
                  <a:tcPr/>
                </a:tc>
                <a:extLst>
                  <a:ext uri="{0D108BD9-81ED-4DB2-BD59-A6C34878D82A}">
                    <a16:rowId xmlns:a16="http://schemas.microsoft.com/office/drawing/2014/main" val="1238245493"/>
                  </a:ext>
                </a:extLst>
              </a:tr>
              <a:tr h="868680">
                <a:tc rowSpan="2">
                  <a:txBody>
                    <a:bodyPr/>
                    <a:lstStyle/>
                    <a:p>
                      <a:pPr marL="0" marR="0" lvl="0" indent="0" algn="ctr" defTabSz="914411" rtl="0" eaLnBrk="1" fontAlgn="auto" latinLnBrk="0" hangingPunct="1">
                        <a:lnSpc>
                          <a:spcPct val="100000"/>
                        </a:lnSpc>
                        <a:spcBef>
                          <a:spcPts val="0"/>
                        </a:spcBef>
                        <a:spcAft>
                          <a:spcPts val="0"/>
                        </a:spcAft>
                        <a:buClrTx/>
                        <a:buSzTx/>
                        <a:buFontTx/>
                        <a:buNone/>
                        <a:tabLst/>
                        <a:defRPr/>
                      </a:pPr>
                      <a:r>
                        <a:rPr lang="en-US" b="1" dirty="0"/>
                        <a:t>Passenger Mic Only</a:t>
                      </a:r>
                      <a:endParaRPr lang="en-IL" b="1" dirty="0"/>
                    </a:p>
                  </a:txBody>
                  <a:tcPr/>
                </a:tc>
                <a:tc>
                  <a:txBody>
                    <a:bodyPr/>
                    <a:lstStyle/>
                    <a:p>
                      <a:r>
                        <a:rPr lang="en-US" i="1" dirty="0"/>
                        <a:t>Mic 4 only</a:t>
                      </a:r>
                    </a:p>
                    <a:p>
                      <a:r>
                        <a:rPr lang="en-US" i="1" dirty="0"/>
                        <a:t>Raw Audio</a:t>
                      </a:r>
                      <a:endParaRPr lang="en-IL" i="1" dirty="0"/>
                    </a:p>
                  </a:txBody>
                  <a:tcPr/>
                </a:tc>
                <a:tc>
                  <a:txBody>
                    <a:bodyPr/>
                    <a:lstStyle/>
                    <a:p>
                      <a:endParaRPr lang="en-IL" dirty="0"/>
                    </a:p>
                  </a:txBody>
                  <a:tcPr/>
                </a:tc>
                <a:tc>
                  <a:txBody>
                    <a:bodyPr/>
                    <a:lstStyle/>
                    <a:p>
                      <a:endParaRPr lang="en-IL" dirty="0"/>
                    </a:p>
                  </a:txBody>
                  <a:tcPr/>
                </a:tc>
                <a:tc gridSpan="2">
                  <a:txBody>
                    <a:bodyPr/>
                    <a:lstStyle/>
                    <a:p>
                      <a:endParaRPr lang="en-IL" dirty="0"/>
                    </a:p>
                  </a:txBody>
                  <a:tcPr/>
                </a:tc>
                <a:tc hMerge="1">
                  <a:txBody>
                    <a:bodyPr/>
                    <a:lstStyle/>
                    <a:p>
                      <a:endParaRPr lang="en-IL"/>
                    </a:p>
                  </a:txBody>
                  <a:tcPr/>
                </a:tc>
                <a:extLst>
                  <a:ext uri="{0D108BD9-81ED-4DB2-BD59-A6C34878D82A}">
                    <a16:rowId xmlns:a16="http://schemas.microsoft.com/office/drawing/2014/main" val="487957788"/>
                  </a:ext>
                </a:extLst>
              </a:tr>
              <a:tr h="868680">
                <a:tc vMerge="1">
                  <a:txBody>
                    <a:bodyPr/>
                    <a:lstStyle/>
                    <a:p>
                      <a:endParaRPr lang="en-IL" dirty="0"/>
                    </a:p>
                  </a:txBody>
                  <a:tcPr/>
                </a:tc>
                <a:tc>
                  <a:txBody>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lang="en-US" i="1" dirty="0"/>
                        <a:t>Mic 4 only</a:t>
                      </a:r>
                    </a:p>
                    <a:p>
                      <a:pPr marL="0" marR="0" lvl="0" indent="0" algn="l" defTabSz="914411" rtl="0" eaLnBrk="1" fontAlgn="auto" latinLnBrk="0" hangingPunct="1">
                        <a:lnSpc>
                          <a:spcPct val="100000"/>
                        </a:lnSpc>
                        <a:spcBef>
                          <a:spcPts val="0"/>
                        </a:spcBef>
                        <a:spcAft>
                          <a:spcPts val="0"/>
                        </a:spcAft>
                        <a:buClrTx/>
                        <a:buSzTx/>
                        <a:buFontTx/>
                        <a:buNone/>
                        <a:tabLst/>
                        <a:defRPr/>
                      </a:pPr>
                      <a:r>
                        <a:rPr lang="en-US" i="1" dirty="0"/>
                        <a:t>w/ Alango EC+NR</a:t>
                      </a:r>
                      <a:endParaRPr lang="en-IL" i="1" dirty="0"/>
                    </a:p>
                  </a:txBody>
                  <a:tcPr/>
                </a:tc>
                <a:tc>
                  <a:txBody>
                    <a:bodyPr/>
                    <a:lstStyle/>
                    <a:p>
                      <a:endParaRPr lang="en-IL" dirty="0"/>
                    </a:p>
                  </a:txBody>
                  <a:tcPr/>
                </a:tc>
                <a:tc>
                  <a:txBody>
                    <a:bodyPr/>
                    <a:lstStyle/>
                    <a:p>
                      <a:endParaRPr lang="en-IL" dirty="0"/>
                    </a:p>
                  </a:txBody>
                  <a:tcPr/>
                </a:tc>
                <a:tc gridSpan="2">
                  <a:txBody>
                    <a:bodyPr/>
                    <a:lstStyle/>
                    <a:p>
                      <a:endParaRPr lang="en-IL" dirty="0"/>
                    </a:p>
                  </a:txBody>
                  <a:tcPr/>
                </a:tc>
                <a:tc hMerge="1">
                  <a:txBody>
                    <a:bodyPr/>
                    <a:lstStyle/>
                    <a:p>
                      <a:endParaRPr lang="en-IL"/>
                    </a:p>
                  </a:txBody>
                  <a:tcPr/>
                </a:tc>
                <a:extLst>
                  <a:ext uri="{0D108BD9-81ED-4DB2-BD59-A6C34878D82A}">
                    <a16:rowId xmlns:a16="http://schemas.microsoft.com/office/drawing/2014/main" val="4212665553"/>
                  </a:ext>
                </a:extLst>
              </a:tr>
              <a:tr h="868680">
                <a:tc rowSpan="3">
                  <a:txBody>
                    <a:bodyPr/>
                    <a:lstStyle/>
                    <a:p>
                      <a:pPr marL="0" marR="0" lvl="0" indent="0" algn="ctr" defTabSz="914411" rtl="0" eaLnBrk="1" fontAlgn="auto" latinLnBrk="0" hangingPunct="1">
                        <a:lnSpc>
                          <a:spcPct val="100000"/>
                        </a:lnSpc>
                        <a:spcBef>
                          <a:spcPts val="0"/>
                        </a:spcBef>
                        <a:spcAft>
                          <a:spcPts val="0"/>
                        </a:spcAft>
                        <a:buClrTx/>
                        <a:buSzTx/>
                        <a:buFontTx/>
                        <a:buNone/>
                        <a:tabLst/>
                        <a:defRPr/>
                      </a:pPr>
                      <a:endParaRPr lang="en-US" b="1" dirty="0"/>
                    </a:p>
                    <a:p>
                      <a:pPr marL="0" marR="0" lvl="0" indent="0" algn="ctr" defTabSz="914411" rtl="0" eaLnBrk="1" fontAlgn="auto" latinLnBrk="0" hangingPunct="1">
                        <a:lnSpc>
                          <a:spcPct val="100000"/>
                        </a:lnSpc>
                        <a:spcBef>
                          <a:spcPts val="0"/>
                        </a:spcBef>
                        <a:spcAft>
                          <a:spcPts val="0"/>
                        </a:spcAft>
                        <a:buClrTx/>
                        <a:buSzTx/>
                        <a:buFontTx/>
                        <a:buNone/>
                        <a:tabLst/>
                        <a:defRPr/>
                      </a:pPr>
                      <a:r>
                        <a:rPr lang="en-US" b="1" dirty="0"/>
                        <a:t>Dual Mic Driver + Passenger</a:t>
                      </a:r>
                      <a:endParaRPr lang="en-IL" b="1" dirty="0"/>
                    </a:p>
                  </a:txBody>
                  <a:tcPr>
                    <a:solidFill>
                      <a:schemeClr val="accent2">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prstClr val="black"/>
                          </a:solidFill>
                          <a:effectLst/>
                          <a:uLnTx/>
                          <a:uFillTx/>
                          <a:latin typeface="+mn-lt"/>
                          <a:ea typeface="+mn-ea"/>
                          <a:cs typeface="+mn-cs"/>
                        </a:rPr>
                        <a:t>Simple sum</a:t>
                      </a:r>
                      <a:r>
                        <a:rPr kumimoji="0" lang="en-US" sz="1300" b="0" i="1" u="none" strike="noStrike" kern="1200" cap="none" spc="0" normalizeH="0" baseline="0" noProof="0" dirty="0">
                          <a:ln>
                            <a:noFill/>
                          </a:ln>
                          <a:solidFill>
                            <a:prstClr val="black"/>
                          </a:solidFill>
                          <a:effectLst/>
                          <a:uLnTx/>
                          <a:uFillTx/>
                          <a:latin typeface="+mn-lt"/>
                          <a:ea typeface="+mn-ea"/>
                          <a:cs typeface="+mn-cs"/>
                        </a:rPr>
                        <a:t> of post-ECNR signals (averaging) results in attenuation of both voices by -6dB (provided for comparison to Intelligent Mixer output)</a:t>
                      </a:r>
                      <a:endParaRPr kumimoji="0" lang="en-IL" sz="1300" b="0" i="1" u="none" strike="noStrike" kern="1200" cap="none" spc="0" normalizeH="0" baseline="0" noProof="0" dirty="0">
                        <a:ln>
                          <a:noFill/>
                        </a:ln>
                        <a:solidFill>
                          <a:prstClr val="black"/>
                        </a:solidFill>
                        <a:effectLst/>
                        <a:uLnTx/>
                        <a:uFillTx/>
                        <a:latin typeface="+mn-lt"/>
                        <a:ea typeface="+mn-ea"/>
                        <a:cs typeface="+mn-cs"/>
                      </a:endParaRPr>
                    </a:p>
                  </a:txBody>
                  <a:tcPr>
                    <a:solidFill>
                      <a:schemeClr val="accent4">
                        <a:lumMod val="20000"/>
                        <a:lumOff val="80000"/>
                      </a:schemeClr>
                    </a:solidFill>
                  </a:tcPr>
                </a:tc>
                <a:tc>
                  <a:txBody>
                    <a:bodyPr/>
                    <a:lstStyle/>
                    <a:p>
                      <a:endParaRPr lang="en-IL" dirty="0"/>
                    </a:p>
                  </a:txBody>
                  <a:tcPr>
                    <a:solidFill>
                      <a:schemeClr val="accent4">
                        <a:lumMod val="20000"/>
                        <a:lumOff val="80000"/>
                      </a:schemeClr>
                    </a:solidFill>
                  </a:tcPr>
                </a:tc>
                <a:tc>
                  <a:txBody>
                    <a:bodyPr/>
                    <a:lstStyle/>
                    <a:p>
                      <a:endParaRPr lang="en-IL" dirty="0"/>
                    </a:p>
                  </a:txBody>
                  <a:tcPr>
                    <a:solidFill>
                      <a:schemeClr val="accent4">
                        <a:lumMod val="20000"/>
                        <a:lumOff val="80000"/>
                      </a:schemeClr>
                    </a:solidFill>
                  </a:tcPr>
                </a:tc>
                <a:tc gridSpan="2">
                  <a:txBody>
                    <a:bodyPr/>
                    <a:lstStyle/>
                    <a:p>
                      <a:endParaRPr lang="en-IL" dirty="0"/>
                    </a:p>
                  </a:txBody>
                  <a:tcPr>
                    <a:solidFill>
                      <a:schemeClr val="accent4">
                        <a:lumMod val="20000"/>
                        <a:lumOff val="80000"/>
                      </a:schemeClr>
                    </a:solidFill>
                  </a:tcPr>
                </a:tc>
                <a:tc hMerge="1">
                  <a:txBody>
                    <a:bodyPr/>
                    <a:lstStyle/>
                    <a:p>
                      <a:endParaRPr lang="en-IL"/>
                    </a:p>
                  </a:txBody>
                  <a:tcPr/>
                </a:tc>
                <a:extLst>
                  <a:ext uri="{0D108BD9-81ED-4DB2-BD59-A6C34878D82A}">
                    <a16:rowId xmlns:a16="http://schemas.microsoft.com/office/drawing/2014/main" val="786636084"/>
                  </a:ext>
                </a:extLst>
              </a:tr>
              <a:tr h="868680">
                <a:tc vMerge="1">
                  <a:txBody>
                    <a:bodyPr/>
                    <a:lstStyle/>
                    <a:p>
                      <a:endParaRPr lang="en-IL"/>
                    </a:p>
                  </a:txBody>
                  <a:tcPr/>
                </a:tc>
                <a:tc>
                  <a:txBody>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lang="en-US" b="1" dirty="0"/>
                        <a:t>Intelligent Mixing mode: </a:t>
                      </a:r>
                      <a:r>
                        <a:rPr lang="en-US" b="0" dirty="0"/>
                        <a:t>both voices are enhanced</a:t>
                      </a:r>
                    </a:p>
                  </a:txBody>
                  <a:tcPr>
                    <a:solidFill>
                      <a:schemeClr val="accent2">
                        <a:lumMod val="40000"/>
                        <a:lumOff val="60000"/>
                      </a:schemeClr>
                    </a:solidFill>
                  </a:tcPr>
                </a:tc>
                <a:tc>
                  <a:txBody>
                    <a:bodyPr/>
                    <a:lstStyle/>
                    <a:p>
                      <a:endParaRPr lang="en-IL" dirty="0"/>
                    </a:p>
                  </a:txBody>
                  <a:tcPr>
                    <a:solidFill>
                      <a:schemeClr val="accent2">
                        <a:lumMod val="40000"/>
                        <a:lumOff val="60000"/>
                      </a:schemeClr>
                    </a:solidFill>
                  </a:tcPr>
                </a:tc>
                <a:tc>
                  <a:txBody>
                    <a:bodyPr/>
                    <a:lstStyle/>
                    <a:p>
                      <a:endParaRPr lang="en-IL" dirty="0"/>
                    </a:p>
                  </a:txBody>
                  <a:tcPr>
                    <a:solidFill>
                      <a:schemeClr val="accent2">
                        <a:lumMod val="40000"/>
                        <a:lumOff val="60000"/>
                      </a:schemeClr>
                    </a:solidFill>
                  </a:tcPr>
                </a:tc>
                <a:tc gridSpan="2">
                  <a:txBody>
                    <a:bodyPr/>
                    <a:lstStyle/>
                    <a:p>
                      <a:endParaRPr lang="en-IL" dirty="0"/>
                    </a:p>
                  </a:txBody>
                  <a:tcPr>
                    <a:solidFill>
                      <a:schemeClr val="accent2">
                        <a:lumMod val="40000"/>
                        <a:lumOff val="60000"/>
                      </a:schemeClr>
                    </a:solidFill>
                  </a:tcPr>
                </a:tc>
                <a:tc hMerge="1">
                  <a:txBody>
                    <a:bodyPr/>
                    <a:lstStyle/>
                    <a:p>
                      <a:endParaRPr lang="en-IL"/>
                    </a:p>
                  </a:txBody>
                  <a:tcPr/>
                </a:tc>
                <a:extLst>
                  <a:ext uri="{0D108BD9-81ED-4DB2-BD59-A6C34878D82A}">
                    <a16:rowId xmlns:a16="http://schemas.microsoft.com/office/drawing/2014/main" val="536009738"/>
                  </a:ext>
                </a:extLst>
              </a:tr>
              <a:tr h="868680">
                <a:tc vMerge="1">
                  <a:txBody>
                    <a:bodyPr/>
                    <a:lstStyle/>
                    <a:p>
                      <a:endParaRPr lang="en-IL" dirty="0"/>
                    </a:p>
                  </a:txBody>
                  <a:tcPr/>
                </a:tc>
                <a:tc>
                  <a:txBody>
                    <a:bodyPr/>
                    <a:lstStyle/>
                    <a:p>
                      <a:r>
                        <a:rPr lang="en-US" b="1" dirty="0"/>
                        <a:t>Passenger rejection mode: </a:t>
                      </a:r>
                      <a:r>
                        <a:rPr lang="en-US" dirty="0"/>
                        <a:t>driver’s voice is preserved</a:t>
                      </a:r>
                      <a:endParaRPr lang="en-IL" dirty="0"/>
                    </a:p>
                  </a:txBody>
                  <a:tcPr>
                    <a:solidFill>
                      <a:schemeClr val="accent2">
                        <a:lumMod val="40000"/>
                        <a:lumOff val="60000"/>
                      </a:schemeClr>
                    </a:solidFill>
                  </a:tcPr>
                </a:tc>
                <a:tc>
                  <a:txBody>
                    <a:bodyPr/>
                    <a:lstStyle/>
                    <a:p>
                      <a:endParaRPr lang="en-IL" dirty="0"/>
                    </a:p>
                  </a:txBody>
                  <a:tcPr>
                    <a:solidFill>
                      <a:schemeClr val="accent2">
                        <a:lumMod val="40000"/>
                        <a:lumOff val="60000"/>
                      </a:schemeClr>
                    </a:solidFill>
                  </a:tcPr>
                </a:tc>
                <a:tc>
                  <a:txBody>
                    <a:bodyPr/>
                    <a:lstStyle/>
                    <a:p>
                      <a:endParaRPr lang="en-IL" dirty="0"/>
                    </a:p>
                  </a:txBody>
                  <a:tcPr>
                    <a:solidFill>
                      <a:schemeClr val="accent2">
                        <a:lumMod val="40000"/>
                        <a:lumOff val="60000"/>
                      </a:schemeClr>
                    </a:solidFill>
                  </a:tcPr>
                </a:tc>
                <a:tc gridSpan="2">
                  <a:txBody>
                    <a:bodyPr/>
                    <a:lstStyle/>
                    <a:p>
                      <a:endParaRPr lang="en-IL" dirty="0"/>
                    </a:p>
                  </a:txBody>
                  <a:tcPr>
                    <a:solidFill>
                      <a:schemeClr val="accent2">
                        <a:lumMod val="40000"/>
                        <a:lumOff val="60000"/>
                      </a:schemeClr>
                    </a:solidFill>
                  </a:tcPr>
                </a:tc>
                <a:tc hMerge="1">
                  <a:txBody>
                    <a:bodyPr/>
                    <a:lstStyle/>
                    <a:p>
                      <a:endParaRPr lang="en-IL"/>
                    </a:p>
                  </a:txBody>
                  <a:tcPr/>
                </a:tc>
                <a:extLst>
                  <a:ext uri="{0D108BD9-81ED-4DB2-BD59-A6C34878D82A}">
                    <a16:rowId xmlns:a16="http://schemas.microsoft.com/office/drawing/2014/main" val="3235097166"/>
                  </a:ext>
                </a:extLst>
              </a:tr>
            </a:tbl>
          </a:graphicData>
        </a:graphic>
      </p:graphicFrame>
      <p:pic>
        <p:nvPicPr>
          <p:cNvPr id="12" name="Picture 11" descr="A picture containing toy, birthday, cake, doll&#10;&#10;Description automatically generated">
            <a:extLst>
              <a:ext uri="{FF2B5EF4-FFF2-40B4-BE49-F238E27FC236}">
                <a16:creationId xmlns:a16="http://schemas.microsoft.com/office/drawing/2014/main" id="{9AADFBC3-B8D0-4550-ACD0-E1E6CD81B958}"/>
              </a:ext>
            </a:extLst>
          </p:cNvPr>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179011" y="5009765"/>
            <a:ext cx="3238241" cy="1230531"/>
          </a:xfrm>
          <a:prstGeom prst="rect">
            <a:avLst/>
          </a:prstGeom>
        </p:spPr>
      </p:pic>
      <p:pic>
        <p:nvPicPr>
          <p:cNvPr id="18" name="Picture 17" descr="A picture containing toy, doll, birthday, cake&#10;&#10;Description automatically generated">
            <a:extLst>
              <a:ext uri="{FF2B5EF4-FFF2-40B4-BE49-F238E27FC236}">
                <a16:creationId xmlns:a16="http://schemas.microsoft.com/office/drawing/2014/main" id="{D1188875-4D5B-4A50-B1F9-C55B4B1E7DC5}"/>
              </a:ext>
            </a:extLst>
          </p:cNvPr>
          <p:cNvPicPr>
            <a:picLocks noChangeAspect="1"/>
          </p:cNvPicPr>
          <p:nvPr/>
        </p:nvPicPr>
        <p:blipFill>
          <a:blip r:embed="rId59">
            <a:extLst>
              <a:ext uri="{28A0092B-C50C-407E-A947-70E740481C1C}">
                <a14:useLocalDpi xmlns:a14="http://schemas.microsoft.com/office/drawing/2010/main" val="0"/>
              </a:ext>
            </a:extLst>
          </a:blip>
          <a:stretch>
            <a:fillRect/>
          </a:stretch>
        </p:blipFill>
        <p:spPr>
          <a:xfrm>
            <a:off x="111553" y="1090506"/>
            <a:ext cx="3238241" cy="1230531"/>
          </a:xfrm>
          <a:prstGeom prst="rect">
            <a:avLst/>
          </a:prstGeom>
        </p:spPr>
      </p:pic>
      <p:pic>
        <p:nvPicPr>
          <p:cNvPr id="20" name="Picture 19" descr="A picture containing toy, computer, birthday, cake&#10;&#10;Description automatically generated">
            <a:extLst>
              <a:ext uri="{FF2B5EF4-FFF2-40B4-BE49-F238E27FC236}">
                <a16:creationId xmlns:a16="http://schemas.microsoft.com/office/drawing/2014/main" id="{06E025ED-BF13-47AE-8396-9C09070B90E9}"/>
              </a:ext>
            </a:extLst>
          </p:cNvPr>
          <p:cNvPicPr>
            <a:picLocks noChangeAspect="1"/>
          </p:cNvPicPr>
          <p:nvPr/>
        </p:nvPicPr>
        <p:blipFill>
          <a:blip r:embed="rId60">
            <a:extLst>
              <a:ext uri="{28A0092B-C50C-407E-A947-70E740481C1C}">
                <a14:useLocalDpi xmlns:a14="http://schemas.microsoft.com/office/drawing/2010/main" val="0"/>
              </a:ext>
            </a:extLst>
          </a:blip>
          <a:stretch>
            <a:fillRect/>
          </a:stretch>
        </p:blipFill>
        <p:spPr>
          <a:xfrm>
            <a:off x="179011" y="2862054"/>
            <a:ext cx="3238241" cy="1230531"/>
          </a:xfrm>
          <a:prstGeom prst="rect">
            <a:avLst/>
          </a:prstGeom>
        </p:spPr>
      </p:pic>
      <p:pic>
        <p:nvPicPr>
          <p:cNvPr id="46" name="Picture 45" descr="A screen shot of a computer&#10;&#10;Description automatically generated">
            <a:extLst>
              <a:ext uri="{FF2B5EF4-FFF2-40B4-BE49-F238E27FC236}">
                <a16:creationId xmlns:a16="http://schemas.microsoft.com/office/drawing/2014/main" id="{D20D8E34-B9E8-4478-8D80-5809237A4B47}"/>
              </a:ext>
            </a:extLst>
          </p:cNvPr>
          <p:cNvPicPr>
            <a:picLocks noChangeAspect="1"/>
          </p:cNvPicPr>
          <p:nvPr/>
        </p:nvPicPr>
        <p:blipFill rotWithShape="1">
          <a:blip r:embed="rId61">
            <a:extLst>
              <a:ext uri="{28A0092B-C50C-407E-A947-70E740481C1C}">
                <a14:useLocalDpi xmlns:a14="http://schemas.microsoft.com/office/drawing/2010/main" val="0"/>
              </a:ext>
            </a:extLst>
          </a:blip>
          <a:srcRect l="42614"/>
          <a:stretch/>
        </p:blipFill>
        <p:spPr>
          <a:xfrm>
            <a:off x="6911340" y="1686836"/>
            <a:ext cx="5280660" cy="777240"/>
          </a:xfrm>
          <a:prstGeom prst="rect">
            <a:avLst/>
          </a:prstGeom>
        </p:spPr>
      </p:pic>
      <p:pic>
        <p:nvPicPr>
          <p:cNvPr id="47" name="Picture 46" descr="A screen shot of a computer&#10;&#10;Description automatically generated">
            <a:extLst>
              <a:ext uri="{FF2B5EF4-FFF2-40B4-BE49-F238E27FC236}">
                <a16:creationId xmlns:a16="http://schemas.microsoft.com/office/drawing/2014/main" id="{E995DAEA-C051-4998-A3C4-7B5211370DBB}"/>
              </a:ext>
            </a:extLst>
          </p:cNvPr>
          <p:cNvPicPr>
            <a:picLocks noChangeAspect="1"/>
          </p:cNvPicPr>
          <p:nvPr/>
        </p:nvPicPr>
        <p:blipFill rotWithShape="1">
          <a:blip r:embed="rId62">
            <a:extLst>
              <a:ext uri="{28A0092B-C50C-407E-A947-70E740481C1C}">
                <a14:useLocalDpi xmlns:a14="http://schemas.microsoft.com/office/drawing/2010/main" val="0"/>
              </a:ext>
            </a:extLst>
          </a:blip>
          <a:srcRect l="42614"/>
          <a:stretch/>
        </p:blipFill>
        <p:spPr>
          <a:xfrm>
            <a:off x="6911340" y="3417312"/>
            <a:ext cx="5280660" cy="777240"/>
          </a:xfrm>
          <a:prstGeom prst="rect">
            <a:avLst/>
          </a:prstGeom>
        </p:spPr>
      </p:pic>
      <p:pic>
        <p:nvPicPr>
          <p:cNvPr id="48" name="Picture 47" descr="A screen shot of a computer&#10;&#10;Description automatically generated">
            <a:extLst>
              <a:ext uri="{FF2B5EF4-FFF2-40B4-BE49-F238E27FC236}">
                <a16:creationId xmlns:a16="http://schemas.microsoft.com/office/drawing/2014/main" id="{E0FECB1C-4675-4F68-974F-82656F0A6401}"/>
              </a:ext>
            </a:extLst>
          </p:cNvPr>
          <p:cNvPicPr>
            <a:picLocks noChangeAspect="1"/>
          </p:cNvPicPr>
          <p:nvPr/>
        </p:nvPicPr>
        <p:blipFill rotWithShape="1">
          <a:blip r:embed="rId63">
            <a:extLst>
              <a:ext uri="{28A0092B-C50C-407E-A947-70E740481C1C}">
                <a14:useLocalDpi xmlns:a14="http://schemas.microsoft.com/office/drawing/2010/main" val="0"/>
              </a:ext>
            </a:extLst>
          </a:blip>
          <a:srcRect l="42614"/>
          <a:stretch/>
        </p:blipFill>
        <p:spPr>
          <a:xfrm>
            <a:off x="6911340" y="831702"/>
            <a:ext cx="5280659" cy="777240"/>
          </a:xfrm>
          <a:prstGeom prst="rect">
            <a:avLst/>
          </a:prstGeom>
        </p:spPr>
      </p:pic>
      <p:pic>
        <p:nvPicPr>
          <p:cNvPr id="49" name="Picture 48" descr="A screen shot of a computer&#10;&#10;Description automatically generated">
            <a:extLst>
              <a:ext uri="{FF2B5EF4-FFF2-40B4-BE49-F238E27FC236}">
                <a16:creationId xmlns:a16="http://schemas.microsoft.com/office/drawing/2014/main" id="{A63E6768-01F8-4248-B3FD-2FE8F92D09B2}"/>
              </a:ext>
            </a:extLst>
          </p:cNvPr>
          <p:cNvPicPr>
            <a:picLocks noChangeAspect="1"/>
          </p:cNvPicPr>
          <p:nvPr/>
        </p:nvPicPr>
        <p:blipFill rotWithShape="1">
          <a:blip r:embed="rId64">
            <a:extLst>
              <a:ext uri="{28A0092B-C50C-407E-A947-70E740481C1C}">
                <a14:useLocalDpi xmlns:a14="http://schemas.microsoft.com/office/drawing/2010/main" val="0"/>
              </a:ext>
            </a:extLst>
          </a:blip>
          <a:srcRect l="42614"/>
          <a:stretch/>
        </p:blipFill>
        <p:spPr>
          <a:xfrm>
            <a:off x="6911340" y="2552074"/>
            <a:ext cx="5280660" cy="777240"/>
          </a:xfrm>
          <a:prstGeom prst="rect">
            <a:avLst/>
          </a:prstGeom>
        </p:spPr>
      </p:pic>
      <p:pic>
        <p:nvPicPr>
          <p:cNvPr id="51" name="Picture 50" descr="A screen shot of a computer&#10;&#10;Description automatically generated">
            <a:extLst>
              <a:ext uri="{FF2B5EF4-FFF2-40B4-BE49-F238E27FC236}">
                <a16:creationId xmlns:a16="http://schemas.microsoft.com/office/drawing/2014/main" id="{47153A94-F30C-44EF-97B5-E1484601613C}"/>
              </a:ext>
            </a:extLst>
          </p:cNvPr>
          <p:cNvPicPr>
            <a:picLocks noChangeAspect="1"/>
          </p:cNvPicPr>
          <p:nvPr/>
        </p:nvPicPr>
        <p:blipFill rotWithShape="1">
          <a:blip r:embed="rId65">
            <a:extLst>
              <a:ext uri="{28A0092B-C50C-407E-A947-70E740481C1C}">
                <a14:useLocalDpi xmlns:a14="http://schemas.microsoft.com/office/drawing/2010/main" val="0"/>
              </a:ext>
            </a:extLst>
          </a:blip>
          <a:srcRect l="42614"/>
          <a:stretch/>
        </p:blipFill>
        <p:spPr>
          <a:xfrm>
            <a:off x="6911340" y="4282550"/>
            <a:ext cx="5280660" cy="777240"/>
          </a:xfrm>
          <a:prstGeom prst="rect">
            <a:avLst/>
          </a:prstGeom>
        </p:spPr>
      </p:pic>
      <p:pic>
        <p:nvPicPr>
          <p:cNvPr id="52" name="Picture 51" descr="A screen shot of a computer&#10;&#10;Description automatically generated">
            <a:extLst>
              <a:ext uri="{FF2B5EF4-FFF2-40B4-BE49-F238E27FC236}">
                <a16:creationId xmlns:a16="http://schemas.microsoft.com/office/drawing/2014/main" id="{892AE379-C89A-426F-A39D-F55242331A73}"/>
              </a:ext>
            </a:extLst>
          </p:cNvPr>
          <p:cNvPicPr>
            <a:picLocks noChangeAspect="1"/>
          </p:cNvPicPr>
          <p:nvPr/>
        </p:nvPicPr>
        <p:blipFill rotWithShape="1">
          <a:blip r:embed="rId66">
            <a:extLst>
              <a:ext uri="{28A0092B-C50C-407E-A947-70E740481C1C}">
                <a14:useLocalDpi xmlns:a14="http://schemas.microsoft.com/office/drawing/2010/main" val="0"/>
              </a:ext>
            </a:extLst>
          </a:blip>
          <a:srcRect l="42614"/>
          <a:stretch/>
        </p:blipFill>
        <p:spPr>
          <a:xfrm>
            <a:off x="6911340" y="5147788"/>
            <a:ext cx="5280660" cy="777240"/>
          </a:xfrm>
          <a:prstGeom prst="rect">
            <a:avLst/>
          </a:prstGeom>
        </p:spPr>
      </p:pic>
      <p:pic>
        <p:nvPicPr>
          <p:cNvPr id="53" name="Picture 52" descr="A screen shot of a computer&#10;&#10;Description automatically generated">
            <a:extLst>
              <a:ext uri="{FF2B5EF4-FFF2-40B4-BE49-F238E27FC236}">
                <a16:creationId xmlns:a16="http://schemas.microsoft.com/office/drawing/2014/main" id="{2D3DB9D8-FDD0-4BA6-A4DF-261DAD95C7DD}"/>
              </a:ext>
            </a:extLst>
          </p:cNvPr>
          <p:cNvPicPr>
            <a:picLocks noChangeAspect="1"/>
          </p:cNvPicPr>
          <p:nvPr/>
        </p:nvPicPr>
        <p:blipFill rotWithShape="1">
          <a:blip r:embed="rId67">
            <a:extLst>
              <a:ext uri="{28A0092B-C50C-407E-A947-70E740481C1C}">
                <a14:useLocalDpi xmlns:a14="http://schemas.microsoft.com/office/drawing/2010/main" val="0"/>
              </a:ext>
            </a:extLst>
          </a:blip>
          <a:srcRect l="42614"/>
          <a:stretch/>
        </p:blipFill>
        <p:spPr>
          <a:xfrm>
            <a:off x="6911338" y="6013026"/>
            <a:ext cx="5280661" cy="777240"/>
          </a:xfrm>
          <a:prstGeom prst="rect">
            <a:avLst/>
          </a:prstGeom>
        </p:spPr>
      </p:pic>
      <p:grpSp>
        <p:nvGrpSpPr>
          <p:cNvPr id="2" name="Group 1">
            <a:extLst>
              <a:ext uri="{FF2B5EF4-FFF2-40B4-BE49-F238E27FC236}">
                <a16:creationId xmlns:a16="http://schemas.microsoft.com/office/drawing/2014/main" id="{2A8C4968-50D4-4F74-AA94-3D0B44D6F19D}"/>
              </a:ext>
            </a:extLst>
          </p:cNvPr>
          <p:cNvGrpSpPr/>
          <p:nvPr/>
        </p:nvGrpSpPr>
        <p:grpSpPr>
          <a:xfrm>
            <a:off x="8227329" y="746760"/>
            <a:ext cx="2647244" cy="6111240"/>
            <a:chOff x="8227329" y="746760"/>
            <a:chExt cx="2647244" cy="6111240"/>
          </a:xfrm>
        </p:grpSpPr>
        <p:cxnSp>
          <p:nvCxnSpPr>
            <p:cNvPr id="19" name="Straight Connector 18">
              <a:extLst>
                <a:ext uri="{FF2B5EF4-FFF2-40B4-BE49-F238E27FC236}">
                  <a16:creationId xmlns:a16="http://schemas.microsoft.com/office/drawing/2014/main" id="{FC42D5FA-602C-4DAE-A0BF-7ADF7FD64F31}"/>
                </a:ext>
              </a:extLst>
            </p:cNvPr>
            <p:cNvCxnSpPr>
              <a:cxnSpLocks/>
            </p:cNvCxnSpPr>
            <p:nvPr/>
          </p:nvCxnSpPr>
          <p:spPr>
            <a:xfrm>
              <a:off x="9553773" y="746760"/>
              <a:ext cx="0" cy="61112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30B6874-36A0-47D6-8ECA-93F47448C9A0}"/>
                </a:ext>
              </a:extLst>
            </p:cNvPr>
            <p:cNvCxnSpPr>
              <a:cxnSpLocks/>
            </p:cNvCxnSpPr>
            <p:nvPr/>
          </p:nvCxnSpPr>
          <p:spPr>
            <a:xfrm>
              <a:off x="8227329" y="746760"/>
              <a:ext cx="0" cy="61112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99B4E20-7CC3-44D8-91FD-82410460866D}"/>
                </a:ext>
              </a:extLst>
            </p:cNvPr>
            <p:cNvCxnSpPr>
              <a:cxnSpLocks/>
            </p:cNvCxnSpPr>
            <p:nvPr/>
          </p:nvCxnSpPr>
          <p:spPr>
            <a:xfrm>
              <a:off x="10874573" y="746760"/>
              <a:ext cx="0" cy="611124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71" name="trimmed_Noise005_80kph_closed_Uni_3_section4">
            <a:hlinkClick r:id="" action="ppaction://media"/>
            <a:extLst>
              <a:ext uri="{FF2B5EF4-FFF2-40B4-BE49-F238E27FC236}">
                <a16:creationId xmlns:a16="http://schemas.microsoft.com/office/drawing/2014/main" id="{433C6435-1EDF-4CB1-B0F6-1E02E8368BFE}"/>
              </a:ext>
            </a:extLst>
          </p:cNvPr>
          <p:cNvPicPr>
            <a:picLocks noChangeAspect="1"/>
          </p:cNvPicPr>
          <p:nvPr>
            <a:audioFile r:link="rId2"/>
            <p:extLst>
              <p:ext uri="{DAA4B4D4-6D71-4841-9C94-3DE7FCFB9230}">
                <p14:media xmlns:p14="http://schemas.microsoft.com/office/powerpoint/2010/main" r:embed="rId1"/>
              </p:ext>
            </p:extLst>
          </p:nvPr>
        </p:nvPicPr>
        <p:blipFill>
          <a:blip r:embed="rId68"/>
          <a:stretch>
            <a:fillRect/>
          </a:stretch>
        </p:blipFill>
        <p:spPr>
          <a:xfrm>
            <a:off x="7307424" y="939009"/>
            <a:ext cx="609600" cy="609600"/>
          </a:xfrm>
          <a:prstGeom prst="rect">
            <a:avLst/>
          </a:prstGeom>
        </p:spPr>
      </p:pic>
      <p:pic>
        <p:nvPicPr>
          <p:cNvPr id="72" name="trimmed_Noise005_80kph_closed_Uni_3_section5">
            <a:hlinkClick r:id="" action="ppaction://media"/>
            <a:extLst>
              <a:ext uri="{FF2B5EF4-FFF2-40B4-BE49-F238E27FC236}">
                <a16:creationId xmlns:a16="http://schemas.microsoft.com/office/drawing/2014/main" id="{627301C6-881E-4E12-93AD-15D902DFBEE7}"/>
              </a:ext>
            </a:extLst>
          </p:cNvPr>
          <p:cNvPicPr>
            <a:picLocks noChangeAspect="1"/>
          </p:cNvPicPr>
          <p:nvPr>
            <a:audioFile r:link="rId4"/>
            <p:extLst>
              <p:ext uri="{DAA4B4D4-6D71-4841-9C94-3DE7FCFB9230}">
                <p14:media xmlns:p14="http://schemas.microsoft.com/office/powerpoint/2010/main" r:embed="rId3"/>
              </p:ext>
            </p:extLst>
          </p:nvPr>
        </p:nvPicPr>
        <p:blipFill>
          <a:blip r:embed="rId68"/>
          <a:stretch>
            <a:fillRect/>
          </a:stretch>
        </p:blipFill>
        <p:spPr>
          <a:xfrm>
            <a:off x="8619606" y="939009"/>
            <a:ext cx="609600" cy="609600"/>
          </a:xfrm>
          <a:prstGeom prst="rect">
            <a:avLst/>
          </a:prstGeom>
        </p:spPr>
      </p:pic>
      <p:pic>
        <p:nvPicPr>
          <p:cNvPr id="73" name="trimmed_Noise005_80kph_closed_Uni_3_section6">
            <a:hlinkClick r:id="" action="ppaction://media"/>
            <a:extLst>
              <a:ext uri="{FF2B5EF4-FFF2-40B4-BE49-F238E27FC236}">
                <a16:creationId xmlns:a16="http://schemas.microsoft.com/office/drawing/2014/main" id="{EB806736-22EC-44ED-826C-ECC24B007577}"/>
              </a:ext>
            </a:extLst>
          </p:cNvPr>
          <p:cNvPicPr>
            <a:picLocks noChangeAspect="1"/>
          </p:cNvPicPr>
          <p:nvPr>
            <a:audioFile r:link="rId6"/>
            <p:extLst>
              <p:ext uri="{DAA4B4D4-6D71-4841-9C94-3DE7FCFB9230}">
                <p14:media xmlns:p14="http://schemas.microsoft.com/office/powerpoint/2010/main" r:embed="rId5"/>
              </p:ext>
            </p:extLst>
          </p:nvPr>
        </p:nvPicPr>
        <p:blipFill>
          <a:blip r:embed="rId68"/>
          <a:stretch>
            <a:fillRect/>
          </a:stretch>
        </p:blipFill>
        <p:spPr>
          <a:xfrm>
            <a:off x="9951555" y="939009"/>
            <a:ext cx="609600" cy="609600"/>
          </a:xfrm>
          <a:prstGeom prst="rect">
            <a:avLst/>
          </a:prstGeom>
        </p:spPr>
      </p:pic>
      <p:pic>
        <p:nvPicPr>
          <p:cNvPr id="74" name="trimmed_Noise005_80kph_closed_Uni_3_section7">
            <a:hlinkClick r:id="" action="ppaction://media"/>
            <a:extLst>
              <a:ext uri="{FF2B5EF4-FFF2-40B4-BE49-F238E27FC236}">
                <a16:creationId xmlns:a16="http://schemas.microsoft.com/office/drawing/2014/main" id="{976F012D-A6FD-45D5-A872-1BFCE857431C}"/>
              </a:ext>
            </a:extLst>
          </p:cNvPr>
          <p:cNvPicPr>
            <a:picLocks noChangeAspect="1"/>
          </p:cNvPicPr>
          <p:nvPr>
            <a:audioFile r:link="rId8"/>
            <p:extLst>
              <p:ext uri="{DAA4B4D4-6D71-4841-9C94-3DE7FCFB9230}">
                <p14:media xmlns:p14="http://schemas.microsoft.com/office/powerpoint/2010/main" r:embed="rId7"/>
              </p:ext>
            </p:extLst>
          </p:nvPr>
        </p:nvPicPr>
        <p:blipFill>
          <a:blip r:embed="rId68"/>
          <a:stretch>
            <a:fillRect/>
          </a:stretch>
        </p:blipFill>
        <p:spPr>
          <a:xfrm>
            <a:off x="11201120" y="939009"/>
            <a:ext cx="609600" cy="609600"/>
          </a:xfrm>
          <a:prstGeom prst="rect">
            <a:avLst/>
          </a:prstGeom>
        </p:spPr>
      </p:pic>
      <p:pic>
        <p:nvPicPr>
          <p:cNvPr id="75" name="trimmed_Noise005_80kph_closed_Uni_4_section4">
            <a:hlinkClick r:id="" action="ppaction://media"/>
            <a:extLst>
              <a:ext uri="{FF2B5EF4-FFF2-40B4-BE49-F238E27FC236}">
                <a16:creationId xmlns:a16="http://schemas.microsoft.com/office/drawing/2014/main" id="{AC3ABCFA-85D0-49FC-B2FB-AB6C8D979F58}"/>
              </a:ext>
            </a:extLst>
          </p:cNvPr>
          <p:cNvPicPr>
            <a:picLocks noChangeAspect="1"/>
          </p:cNvPicPr>
          <p:nvPr>
            <a:audioFile r:link="rId10"/>
            <p:extLst>
              <p:ext uri="{DAA4B4D4-6D71-4841-9C94-3DE7FCFB9230}">
                <p14:media xmlns:p14="http://schemas.microsoft.com/office/powerpoint/2010/main" r:embed="rId9"/>
              </p:ext>
            </p:extLst>
          </p:nvPr>
        </p:nvPicPr>
        <p:blipFill>
          <a:blip r:embed="rId68"/>
          <a:stretch>
            <a:fillRect/>
          </a:stretch>
        </p:blipFill>
        <p:spPr>
          <a:xfrm>
            <a:off x="7307424" y="2667358"/>
            <a:ext cx="609600" cy="609600"/>
          </a:xfrm>
          <a:prstGeom prst="rect">
            <a:avLst/>
          </a:prstGeom>
        </p:spPr>
      </p:pic>
      <p:pic>
        <p:nvPicPr>
          <p:cNvPr id="76" name="trimmed_Noise005_80kph_closed_Uni_4_section5">
            <a:hlinkClick r:id="" action="ppaction://media"/>
            <a:extLst>
              <a:ext uri="{FF2B5EF4-FFF2-40B4-BE49-F238E27FC236}">
                <a16:creationId xmlns:a16="http://schemas.microsoft.com/office/drawing/2014/main" id="{4F94DAA8-89BA-4891-AAF8-336F2E33182D}"/>
              </a:ext>
            </a:extLst>
          </p:cNvPr>
          <p:cNvPicPr>
            <a:picLocks noChangeAspect="1"/>
          </p:cNvPicPr>
          <p:nvPr>
            <a:audioFile r:link="rId12"/>
            <p:extLst>
              <p:ext uri="{DAA4B4D4-6D71-4841-9C94-3DE7FCFB9230}">
                <p14:media xmlns:p14="http://schemas.microsoft.com/office/powerpoint/2010/main" r:embed="rId11"/>
              </p:ext>
            </p:extLst>
          </p:nvPr>
        </p:nvPicPr>
        <p:blipFill>
          <a:blip r:embed="rId68"/>
          <a:stretch>
            <a:fillRect/>
          </a:stretch>
        </p:blipFill>
        <p:spPr>
          <a:xfrm>
            <a:off x="8619606" y="2683528"/>
            <a:ext cx="609600" cy="609600"/>
          </a:xfrm>
          <a:prstGeom prst="rect">
            <a:avLst/>
          </a:prstGeom>
        </p:spPr>
      </p:pic>
      <p:pic>
        <p:nvPicPr>
          <p:cNvPr id="77" name="trimmed_Noise005_80kph_closed_Uni_4_section6">
            <a:hlinkClick r:id="" action="ppaction://media"/>
            <a:extLst>
              <a:ext uri="{FF2B5EF4-FFF2-40B4-BE49-F238E27FC236}">
                <a16:creationId xmlns:a16="http://schemas.microsoft.com/office/drawing/2014/main" id="{124457D7-F59B-415A-8F1D-0FDBF33ACC8B}"/>
              </a:ext>
            </a:extLst>
          </p:cNvPr>
          <p:cNvPicPr>
            <a:picLocks noChangeAspect="1"/>
          </p:cNvPicPr>
          <p:nvPr>
            <a:audioFile r:link="rId14"/>
            <p:extLst>
              <p:ext uri="{DAA4B4D4-6D71-4841-9C94-3DE7FCFB9230}">
                <p14:media xmlns:p14="http://schemas.microsoft.com/office/powerpoint/2010/main" r:embed="rId13"/>
              </p:ext>
            </p:extLst>
          </p:nvPr>
        </p:nvPicPr>
        <p:blipFill>
          <a:blip r:embed="rId68"/>
          <a:stretch>
            <a:fillRect/>
          </a:stretch>
        </p:blipFill>
        <p:spPr>
          <a:xfrm>
            <a:off x="9951555" y="2683528"/>
            <a:ext cx="609600" cy="609600"/>
          </a:xfrm>
          <a:prstGeom prst="rect">
            <a:avLst/>
          </a:prstGeom>
        </p:spPr>
      </p:pic>
      <p:pic>
        <p:nvPicPr>
          <p:cNvPr id="78" name="trimmed_Noise005_80kph_closed_Uni_4_section7">
            <a:hlinkClick r:id="" action="ppaction://media"/>
            <a:extLst>
              <a:ext uri="{FF2B5EF4-FFF2-40B4-BE49-F238E27FC236}">
                <a16:creationId xmlns:a16="http://schemas.microsoft.com/office/drawing/2014/main" id="{0BBE78A4-750D-4632-95F2-83B5E4484FB5}"/>
              </a:ext>
            </a:extLst>
          </p:cNvPr>
          <p:cNvPicPr>
            <a:picLocks noChangeAspect="1"/>
          </p:cNvPicPr>
          <p:nvPr>
            <a:audioFile r:link="rId16"/>
            <p:extLst>
              <p:ext uri="{DAA4B4D4-6D71-4841-9C94-3DE7FCFB9230}">
                <p14:media xmlns:p14="http://schemas.microsoft.com/office/powerpoint/2010/main" r:embed="rId15"/>
              </p:ext>
            </p:extLst>
          </p:nvPr>
        </p:nvPicPr>
        <p:blipFill>
          <a:blip r:embed="rId68"/>
          <a:stretch>
            <a:fillRect/>
          </a:stretch>
        </p:blipFill>
        <p:spPr>
          <a:xfrm>
            <a:off x="11201120" y="2693770"/>
            <a:ext cx="609600" cy="609600"/>
          </a:xfrm>
          <a:prstGeom prst="rect">
            <a:avLst/>
          </a:prstGeom>
        </p:spPr>
      </p:pic>
      <p:pic>
        <p:nvPicPr>
          <p:cNvPr id="79" name="trimmed_Noise005_80kph_closed_Uni_3_section4">
            <a:hlinkClick r:id="" action="ppaction://media"/>
            <a:extLst>
              <a:ext uri="{FF2B5EF4-FFF2-40B4-BE49-F238E27FC236}">
                <a16:creationId xmlns:a16="http://schemas.microsoft.com/office/drawing/2014/main" id="{CA8D09F3-E23A-4908-9739-90345587EE99}"/>
              </a:ext>
            </a:extLst>
          </p:cNvPr>
          <p:cNvPicPr>
            <a:picLocks noChangeAspect="1"/>
          </p:cNvPicPr>
          <p:nvPr>
            <a:audioFile r:link="rId18"/>
            <p:extLst>
              <p:ext uri="{DAA4B4D4-6D71-4841-9C94-3DE7FCFB9230}">
                <p14:media xmlns:p14="http://schemas.microsoft.com/office/powerpoint/2010/main" r:embed="rId17"/>
              </p:ext>
            </p:extLst>
          </p:nvPr>
        </p:nvPicPr>
        <p:blipFill>
          <a:blip r:embed="rId68">
            <a:duotone>
              <a:prstClr val="black"/>
              <a:schemeClr val="accent5">
                <a:tint val="45000"/>
                <a:satMod val="400000"/>
              </a:schemeClr>
            </a:duotone>
          </a:blip>
          <a:stretch>
            <a:fillRect/>
          </a:stretch>
        </p:blipFill>
        <p:spPr>
          <a:xfrm>
            <a:off x="7307424" y="1809768"/>
            <a:ext cx="609600" cy="609600"/>
          </a:xfrm>
          <a:prstGeom prst="rect">
            <a:avLst/>
          </a:prstGeom>
        </p:spPr>
      </p:pic>
      <p:pic>
        <p:nvPicPr>
          <p:cNvPr id="80" name="trimmed_Noise005_80kph_closed_Uni_3_section5">
            <a:hlinkClick r:id="" action="ppaction://media"/>
            <a:extLst>
              <a:ext uri="{FF2B5EF4-FFF2-40B4-BE49-F238E27FC236}">
                <a16:creationId xmlns:a16="http://schemas.microsoft.com/office/drawing/2014/main" id="{7B728DD3-E1B7-4B62-9770-8EADB56F983F}"/>
              </a:ext>
            </a:extLst>
          </p:cNvPr>
          <p:cNvPicPr>
            <a:picLocks noChangeAspect="1"/>
          </p:cNvPicPr>
          <p:nvPr>
            <a:audioFile r:link="rId20"/>
            <p:extLst>
              <p:ext uri="{DAA4B4D4-6D71-4841-9C94-3DE7FCFB9230}">
                <p14:media xmlns:p14="http://schemas.microsoft.com/office/powerpoint/2010/main" r:embed="rId19"/>
              </p:ext>
            </p:extLst>
          </p:nvPr>
        </p:nvPicPr>
        <p:blipFill>
          <a:blip r:embed="rId68">
            <a:duotone>
              <a:prstClr val="black"/>
              <a:schemeClr val="accent5">
                <a:tint val="45000"/>
                <a:satMod val="400000"/>
              </a:schemeClr>
            </a:duotone>
          </a:blip>
          <a:stretch>
            <a:fillRect/>
          </a:stretch>
        </p:blipFill>
        <p:spPr>
          <a:xfrm>
            <a:off x="8619606" y="1817552"/>
            <a:ext cx="609600" cy="609600"/>
          </a:xfrm>
          <a:prstGeom prst="rect">
            <a:avLst/>
          </a:prstGeom>
        </p:spPr>
      </p:pic>
      <p:pic>
        <p:nvPicPr>
          <p:cNvPr id="81" name="trimmed_Noise005_80kph_closed_Uni_3_section6">
            <a:hlinkClick r:id="" action="ppaction://media"/>
            <a:extLst>
              <a:ext uri="{FF2B5EF4-FFF2-40B4-BE49-F238E27FC236}">
                <a16:creationId xmlns:a16="http://schemas.microsoft.com/office/drawing/2014/main" id="{DDF6273E-4284-42EF-95BE-1D909475D45A}"/>
              </a:ext>
            </a:extLst>
          </p:cNvPr>
          <p:cNvPicPr>
            <a:picLocks noChangeAspect="1"/>
          </p:cNvPicPr>
          <p:nvPr>
            <a:audioFile r:link="rId22"/>
            <p:extLst>
              <p:ext uri="{DAA4B4D4-6D71-4841-9C94-3DE7FCFB9230}">
                <p14:media xmlns:p14="http://schemas.microsoft.com/office/powerpoint/2010/main" r:embed="rId21"/>
              </p:ext>
            </p:extLst>
          </p:nvPr>
        </p:nvPicPr>
        <p:blipFill>
          <a:blip r:embed="rId68">
            <a:duotone>
              <a:prstClr val="black"/>
              <a:schemeClr val="accent5">
                <a:tint val="45000"/>
                <a:satMod val="400000"/>
              </a:schemeClr>
            </a:duotone>
          </a:blip>
          <a:stretch>
            <a:fillRect/>
          </a:stretch>
        </p:blipFill>
        <p:spPr>
          <a:xfrm>
            <a:off x="9951555" y="1797068"/>
            <a:ext cx="609600" cy="609600"/>
          </a:xfrm>
          <a:prstGeom prst="rect">
            <a:avLst/>
          </a:prstGeom>
        </p:spPr>
      </p:pic>
      <p:pic>
        <p:nvPicPr>
          <p:cNvPr id="82" name="trimmed_Noise005_80kph_closed_Uni_3_section7">
            <a:hlinkClick r:id="" action="ppaction://media"/>
            <a:extLst>
              <a:ext uri="{FF2B5EF4-FFF2-40B4-BE49-F238E27FC236}">
                <a16:creationId xmlns:a16="http://schemas.microsoft.com/office/drawing/2014/main" id="{32EC017D-5E1B-473F-A773-B1BC11F4708D}"/>
              </a:ext>
            </a:extLst>
          </p:cNvPr>
          <p:cNvPicPr>
            <a:picLocks noChangeAspect="1"/>
          </p:cNvPicPr>
          <p:nvPr>
            <a:audioFile r:link="rId24"/>
            <p:extLst>
              <p:ext uri="{DAA4B4D4-6D71-4841-9C94-3DE7FCFB9230}">
                <p14:media xmlns:p14="http://schemas.microsoft.com/office/powerpoint/2010/main" r:embed="rId23"/>
              </p:ext>
            </p:extLst>
          </p:nvPr>
        </p:nvPicPr>
        <p:blipFill>
          <a:blip r:embed="rId68">
            <a:duotone>
              <a:prstClr val="black"/>
              <a:schemeClr val="accent5">
                <a:tint val="45000"/>
                <a:satMod val="400000"/>
              </a:schemeClr>
            </a:duotone>
          </a:blip>
          <a:stretch>
            <a:fillRect/>
          </a:stretch>
        </p:blipFill>
        <p:spPr>
          <a:xfrm>
            <a:off x="11201120" y="1794587"/>
            <a:ext cx="609600" cy="609600"/>
          </a:xfrm>
          <a:prstGeom prst="rect">
            <a:avLst/>
          </a:prstGeom>
        </p:spPr>
      </p:pic>
      <p:pic>
        <p:nvPicPr>
          <p:cNvPr id="83" name="trimmed_Noise005_80kph_closed_Uni_4_section4">
            <a:hlinkClick r:id="" action="ppaction://media"/>
            <a:extLst>
              <a:ext uri="{FF2B5EF4-FFF2-40B4-BE49-F238E27FC236}">
                <a16:creationId xmlns:a16="http://schemas.microsoft.com/office/drawing/2014/main" id="{7D83194A-7D84-4D46-B0FA-CA666E7B070E}"/>
              </a:ext>
            </a:extLst>
          </p:cNvPr>
          <p:cNvPicPr>
            <a:picLocks noChangeAspect="1"/>
          </p:cNvPicPr>
          <p:nvPr>
            <a:audioFile r:link="rId26"/>
            <p:extLst>
              <p:ext uri="{DAA4B4D4-6D71-4841-9C94-3DE7FCFB9230}">
                <p14:media xmlns:p14="http://schemas.microsoft.com/office/powerpoint/2010/main" r:embed="rId25"/>
              </p:ext>
            </p:extLst>
          </p:nvPr>
        </p:nvPicPr>
        <p:blipFill>
          <a:blip r:embed="rId68">
            <a:duotone>
              <a:prstClr val="black"/>
              <a:schemeClr val="accent5">
                <a:tint val="45000"/>
                <a:satMod val="400000"/>
              </a:schemeClr>
            </a:duotone>
          </a:blip>
          <a:stretch>
            <a:fillRect/>
          </a:stretch>
        </p:blipFill>
        <p:spPr>
          <a:xfrm>
            <a:off x="7307424" y="3545296"/>
            <a:ext cx="609600" cy="609600"/>
          </a:xfrm>
          <a:prstGeom prst="rect">
            <a:avLst/>
          </a:prstGeom>
        </p:spPr>
      </p:pic>
      <p:pic>
        <p:nvPicPr>
          <p:cNvPr id="84" name="trimmed_Noise005_80kph_closed_Uni_4_section5">
            <a:hlinkClick r:id="" action="ppaction://media"/>
            <a:extLst>
              <a:ext uri="{FF2B5EF4-FFF2-40B4-BE49-F238E27FC236}">
                <a16:creationId xmlns:a16="http://schemas.microsoft.com/office/drawing/2014/main" id="{F19877DC-46D5-4964-A069-B6A5BB6237C6}"/>
              </a:ext>
            </a:extLst>
          </p:cNvPr>
          <p:cNvPicPr>
            <a:picLocks noChangeAspect="1"/>
          </p:cNvPicPr>
          <p:nvPr>
            <a:audioFile r:link="rId28"/>
            <p:extLst>
              <p:ext uri="{DAA4B4D4-6D71-4841-9C94-3DE7FCFB9230}">
                <p14:media xmlns:p14="http://schemas.microsoft.com/office/powerpoint/2010/main" r:embed="rId27"/>
              </p:ext>
            </p:extLst>
          </p:nvPr>
        </p:nvPicPr>
        <p:blipFill>
          <a:blip r:embed="rId68">
            <a:duotone>
              <a:prstClr val="black"/>
              <a:schemeClr val="accent5">
                <a:tint val="45000"/>
                <a:satMod val="400000"/>
              </a:schemeClr>
            </a:duotone>
          </a:blip>
          <a:stretch>
            <a:fillRect/>
          </a:stretch>
        </p:blipFill>
        <p:spPr>
          <a:xfrm>
            <a:off x="8619606" y="3529569"/>
            <a:ext cx="609600" cy="609600"/>
          </a:xfrm>
          <a:prstGeom prst="rect">
            <a:avLst/>
          </a:prstGeom>
        </p:spPr>
      </p:pic>
      <p:pic>
        <p:nvPicPr>
          <p:cNvPr id="85" name="trimmed_Noise005_80kph_closed_Uni_4_section6">
            <a:hlinkClick r:id="" action="ppaction://media"/>
            <a:extLst>
              <a:ext uri="{FF2B5EF4-FFF2-40B4-BE49-F238E27FC236}">
                <a16:creationId xmlns:a16="http://schemas.microsoft.com/office/drawing/2014/main" id="{5DD7BCFC-4DDA-40E4-A878-19715E70247C}"/>
              </a:ext>
            </a:extLst>
          </p:cNvPr>
          <p:cNvPicPr>
            <a:picLocks noChangeAspect="1"/>
          </p:cNvPicPr>
          <p:nvPr>
            <a:audioFile r:link="rId30"/>
            <p:extLst>
              <p:ext uri="{DAA4B4D4-6D71-4841-9C94-3DE7FCFB9230}">
                <p14:media xmlns:p14="http://schemas.microsoft.com/office/powerpoint/2010/main" r:embed="rId29"/>
              </p:ext>
            </p:extLst>
          </p:nvPr>
        </p:nvPicPr>
        <p:blipFill>
          <a:blip r:embed="rId68">
            <a:duotone>
              <a:prstClr val="black"/>
              <a:schemeClr val="accent5">
                <a:tint val="45000"/>
                <a:satMod val="400000"/>
              </a:schemeClr>
            </a:duotone>
          </a:blip>
          <a:stretch>
            <a:fillRect/>
          </a:stretch>
        </p:blipFill>
        <p:spPr>
          <a:xfrm>
            <a:off x="9951555" y="3506184"/>
            <a:ext cx="609600" cy="609600"/>
          </a:xfrm>
          <a:prstGeom prst="rect">
            <a:avLst/>
          </a:prstGeom>
        </p:spPr>
      </p:pic>
      <p:pic>
        <p:nvPicPr>
          <p:cNvPr id="86" name="trimmed_Noise005_80kph_closed_Uni_4_section7">
            <a:hlinkClick r:id="" action="ppaction://media"/>
            <a:extLst>
              <a:ext uri="{FF2B5EF4-FFF2-40B4-BE49-F238E27FC236}">
                <a16:creationId xmlns:a16="http://schemas.microsoft.com/office/drawing/2014/main" id="{5FADE60F-B6C5-45C9-A150-4C65A72FF958}"/>
              </a:ext>
            </a:extLst>
          </p:cNvPr>
          <p:cNvPicPr>
            <a:picLocks noChangeAspect="1"/>
          </p:cNvPicPr>
          <p:nvPr>
            <a:audioFile r:link="rId32"/>
            <p:extLst>
              <p:ext uri="{DAA4B4D4-6D71-4841-9C94-3DE7FCFB9230}">
                <p14:media xmlns:p14="http://schemas.microsoft.com/office/powerpoint/2010/main" r:embed="rId31"/>
              </p:ext>
            </p:extLst>
          </p:nvPr>
        </p:nvPicPr>
        <p:blipFill>
          <a:blip r:embed="rId68">
            <a:duotone>
              <a:prstClr val="black"/>
              <a:schemeClr val="accent5">
                <a:tint val="45000"/>
                <a:satMod val="400000"/>
              </a:schemeClr>
            </a:duotone>
          </a:blip>
          <a:stretch>
            <a:fillRect/>
          </a:stretch>
        </p:blipFill>
        <p:spPr>
          <a:xfrm>
            <a:off x="11201120" y="3527820"/>
            <a:ext cx="609600" cy="609600"/>
          </a:xfrm>
          <a:prstGeom prst="rect">
            <a:avLst/>
          </a:prstGeom>
        </p:spPr>
      </p:pic>
      <p:pic>
        <p:nvPicPr>
          <p:cNvPr id="87" name="trimmed_Noise005_80kph_closed_c34_p-1_section4">
            <a:hlinkClick r:id="" action="ppaction://media"/>
            <a:extLst>
              <a:ext uri="{FF2B5EF4-FFF2-40B4-BE49-F238E27FC236}">
                <a16:creationId xmlns:a16="http://schemas.microsoft.com/office/drawing/2014/main" id="{19F3A0A0-402B-4F7D-AE08-50C2A8BE51D5}"/>
              </a:ext>
            </a:extLst>
          </p:cNvPr>
          <p:cNvPicPr>
            <a:picLocks noChangeAspect="1"/>
          </p:cNvPicPr>
          <p:nvPr>
            <a:audioFile r:link="rId34"/>
            <p:extLst>
              <p:ext uri="{DAA4B4D4-6D71-4841-9C94-3DE7FCFB9230}">
                <p14:media xmlns:p14="http://schemas.microsoft.com/office/powerpoint/2010/main" r:embed="rId33"/>
              </p:ext>
            </p:extLst>
          </p:nvPr>
        </p:nvPicPr>
        <p:blipFill>
          <a:blip r:embed="rId68">
            <a:duotone>
              <a:prstClr val="black"/>
              <a:schemeClr val="accent5">
                <a:tint val="45000"/>
                <a:satMod val="400000"/>
              </a:schemeClr>
            </a:duotone>
          </a:blip>
          <a:stretch>
            <a:fillRect/>
          </a:stretch>
        </p:blipFill>
        <p:spPr>
          <a:xfrm>
            <a:off x="7307424" y="4374765"/>
            <a:ext cx="609600" cy="609600"/>
          </a:xfrm>
          <a:prstGeom prst="rect">
            <a:avLst/>
          </a:prstGeom>
        </p:spPr>
      </p:pic>
      <p:pic>
        <p:nvPicPr>
          <p:cNvPr id="88" name="trimmed_Noise005_80kph_closed_c34_p-1_section5">
            <a:hlinkClick r:id="" action="ppaction://media"/>
            <a:extLst>
              <a:ext uri="{FF2B5EF4-FFF2-40B4-BE49-F238E27FC236}">
                <a16:creationId xmlns:a16="http://schemas.microsoft.com/office/drawing/2014/main" id="{229350CA-32D4-4ACF-A519-589EC2705A28}"/>
              </a:ext>
            </a:extLst>
          </p:cNvPr>
          <p:cNvPicPr>
            <a:picLocks noChangeAspect="1"/>
          </p:cNvPicPr>
          <p:nvPr>
            <a:audioFile r:link="rId36"/>
            <p:extLst>
              <p:ext uri="{DAA4B4D4-6D71-4841-9C94-3DE7FCFB9230}">
                <p14:media xmlns:p14="http://schemas.microsoft.com/office/powerpoint/2010/main" r:embed="rId35"/>
              </p:ext>
            </p:extLst>
          </p:nvPr>
        </p:nvPicPr>
        <p:blipFill>
          <a:blip r:embed="rId68">
            <a:duotone>
              <a:prstClr val="black"/>
              <a:schemeClr val="accent5">
                <a:tint val="45000"/>
                <a:satMod val="400000"/>
              </a:schemeClr>
            </a:duotone>
          </a:blip>
          <a:stretch>
            <a:fillRect/>
          </a:stretch>
        </p:blipFill>
        <p:spPr>
          <a:xfrm>
            <a:off x="8619606" y="4400165"/>
            <a:ext cx="609600" cy="609600"/>
          </a:xfrm>
          <a:prstGeom prst="rect">
            <a:avLst/>
          </a:prstGeom>
        </p:spPr>
      </p:pic>
      <p:pic>
        <p:nvPicPr>
          <p:cNvPr id="89" name="trimmed_Noise005_80kph_closed_c34_p-1_section6">
            <a:hlinkClick r:id="" action="ppaction://media"/>
            <a:extLst>
              <a:ext uri="{FF2B5EF4-FFF2-40B4-BE49-F238E27FC236}">
                <a16:creationId xmlns:a16="http://schemas.microsoft.com/office/drawing/2014/main" id="{7CD3D8D7-F899-4ABD-BD50-F5E687D77FAD}"/>
              </a:ext>
            </a:extLst>
          </p:cNvPr>
          <p:cNvPicPr>
            <a:picLocks noChangeAspect="1"/>
          </p:cNvPicPr>
          <p:nvPr>
            <a:audioFile r:link="rId38"/>
            <p:extLst>
              <p:ext uri="{DAA4B4D4-6D71-4841-9C94-3DE7FCFB9230}">
                <p14:media xmlns:p14="http://schemas.microsoft.com/office/powerpoint/2010/main" r:embed="rId37"/>
              </p:ext>
            </p:extLst>
          </p:nvPr>
        </p:nvPicPr>
        <p:blipFill>
          <a:blip r:embed="rId68">
            <a:duotone>
              <a:prstClr val="black"/>
              <a:schemeClr val="accent5">
                <a:tint val="45000"/>
                <a:satMod val="400000"/>
              </a:schemeClr>
            </a:duotone>
          </a:blip>
          <a:stretch>
            <a:fillRect/>
          </a:stretch>
        </p:blipFill>
        <p:spPr>
          <a:xfrm>
            <a:off x="9951555" y="4426577"/>
            <a:ext cx="609600" cy="609600"/>
          </a:xfrm>
          <a:prstGeom prst="rect">
            <a:avLst/>
          </a:prstGeom>
        </p:spPr>
      </p:pic>
      <p:pic>
        <p:nvPicPr>
          <p:cNvPr id="90" name="trimmed_Noise005_80kph_closed_c34_p-1_section7">
            <a:hlinkClick r:id="" action="ppaction://media"/>
            <a:extLst>
              <a:ext uri="{FF2B5EF4-FFF2-40B4-BE49-F238E27FC236}">
                <a16:creationId xmlns:a16="http://schemas.microsoft.com/office/drawing/2014/main" id="{0DF4244C-6B63-4377-BF1A-620002140406}"/>
              </a:ext>
            </a:extLst>
          </p:cNvPr>
          <p:cNvPicPr>
            <a:picLocks noChangeAspect="1"/>
          </p:cNvPicPr>
          <p:nvPr>
            <a:audioFile r:link="rId40"/>
            <p:extLst>
              <p:ext uri="{DAA4B4D4-6D71-4841-9C94-3DE7FCFB9230}">
                <p14:media xmlns:p14="http://schemas.microsoft.com/office/powerpoint/2010/main" r:embed="rId39"/>
              </p:ext>
            </p:extLst>
          </p:nvPr>
        </p:nvPicPr>
        <p:blipFill>
          <a:blip r:embed="rId68">
            <a:duotone>
              <a:prstClr val="black"/>
              <a:schemeClr val="accent5">
                <a:tint val="45000"/>
                <a:satMod val="400000"/>
              </a:schemeClr>
            </a:duotone>
          </a:blip>
          <a:stretch>
            <a:fillRect/>
          </a:stretch>
        </p:blipFill>
        <p:spPr>
          <a:xfrm>
            <a:off x="11201120" y="4415873"/>
            <a:ext cx="609600" cy="609600"/>
          </a:xfrm>
          <a:prstGeom prst="rect">
            <a:avLst/>
          </a:prstGeom>
        </p:spPr>
      </p:pic>
      <p:pic>
        <p:nvPicPr>
          <p:cNvPr id="91" name="trimmed_Noise005_80kph_closed_c34_p0_section4">
            <a:hlinkClick r:id="" action="ppaction://media"/>
            <a:extLst>
              <a:ext uri="{FF2B5EF4-FFF2-40B4-BE49-F238E27FC236}">
                <a16:creationId xmlns:a16="http://schemas.microsoft.com/office/drawing/2014/main" id="{226773EB-5F37-4941-B6D9-8BE5E8619D76}"/>
              </a:ext>
            </a:extLst>
          </p:cNvPr>
          <p:cNvPicPr>
            <a:picLocks noChangeAspect="1"/>
          </p:cNvPicPr>
          <p:nvPr>
            <a:audioFile r:link="rId42"/>
            <p:extLst>
              <p:ext uri="{DAA4B4D4-6D71-4841-9C94-3DE7FCFB9230}">
                <p14:media xmlns:p14="http://schemas.microsoft.com/office/powerpoint/2010/main" r:embed="rId41"/>
              </p:ext>
            </p:extLst>
          </p:nvPr>
        </p:nvPicPr>
        <p:blipFill>
          <a:blip r:embed="rId68">
            <a:duotone>
              <a:prstClr val="black"/>
              <a:schemeClr val="accent2">
                <a:tint val="45000"/>
                <a:satMod val="400000"/>
              </a:schemeClr>
            </a:duotone>
          </a:blip>
          <a:stretch>
            <a:fillRect/>
          </a:stretch>
        </p:blipFill>
        <p:spPr>
          <a:xfrm>
            <a:off x="7307424" y="5271291"/>
            <a:ext cx="609600" cy="609600"/>
          </a:xfrm>
          <a:prstGeom prst="rect">
            <a:avLst/>
          </a:prstGeom>
        </p:spPr>
      </p:pic>
      <p:pic>
        <p:nvPicPr>
          <p:cNvPr id="92" name="trimmed_Noise005_80kph_closed_c34_p0_section5">
            <a:hlinkClick r:id="" action="ppaction://media"/>
            <a:extLst>
              <a:ext uri="{FF2B5EF4-FFF2-40B4-BE49-F238E27FC236}">
                <a16:creationId xmlns:a16="http://schemas.microsoft.com/office/drawing/2014/main" id="{93CEE1C4-D551-4804-A44F-7D0AC19B19F5}"/>
              </a:ext>
            </a:extLst>
          </p:cNvPr>
          <p:cNvPicPr>
            <a:picLocks noChangeAspect="1"/>
          </p:cNvPicPr>
          <p:nvPr>
            <a:audioFile r:link="rId44"/>
            <p:extLst>
              <p:ext uri="{DAA4B4D4-6D71-4841-9C94-3DE7FCFB9230}">
                <p14:media xmlns:p14="http://schemas.microsoft.com/office/powerpoint/2010/main" r:embed="rId43"/>
              </p:ext>
            </p:extLst>
          </p:nvPr>
        </p:nvPicPr>
        <p:blipFill>
          <a:blip r:embed="rId68">
            <a:duotone>
              <a:prstClr val="black"/>
              <a:schemeClr val="accent2">
                <a:tint val="45000"/>
                <a:satMod val="400000"/>
              </a:schemeClr>
            </a:duotone>
          </a:blip>
          <a:stretch>
            <a:fillRect/>
          </a:stretch>
        </p:blipFill>
        <p:spPr>
          <a:xfrm>
            <a:off x="8619606" y="5271291"/>
            <a:ext cx="609600" cy="609600"/>
          </a:xfrm>
          <a:prstGeom prst="rect">
            <a:avLst/>
          </a:prstGeom>
        </p:spPr>
      </p:pic>
      <p:pic>
        <p:nvPicPr>
          <p:cNvPr id="93" name="trimmed_Noise005_80kph_closed_c34_p0_section6">
            <a:hlinkClick r:id="" action="ppaction://media"/>
            <a:extLst>
              <a:ext uri="{FF2B5EF4-FFF2-40B4-BE49-F238E27FC236}">
                <a16:creationId xmlns:a16="http://schemas.microsoft.com/office/drawing/2014/main" id="{53A29717-FF03-4A1E-99FF-18AE69251518}"/>
              </a:ext>
            </a:extLst>
          </p:cNvPr>
          <p:cNvPicPr>
            <a:picLocks noChangeAspect="1"/>
          </p:cNvPicPr>
          <p:nvPr>
            <a:audioFile r:link="rId46"/>
            <p:extLst>
              <p:ext uri="{DAA4B4D4-6D71-4841-9C94-3DE7FCFB9230}">
                <p14:media xmlns:p14="http://schemas.microsoft.com/office/powerpoint/2010/main" r:embed="rId45"/>
              </p:ext>
            </p:extLst>
          </p:nvPr>
        </p:nvPicPr>
        <p:blipFill>
          <a:blip r:embed="rId68">
            <a:duotone>
              <a:prstClr val="black"/>
              <a:schemeClr val="accent2">
                <a:tint val="45000"/>
                <a:satMod val="400000"/>
              </a:schemeClr>
            </a:duotone>
          </a:blip>
          <a:stretch>
            <a:fillRect/>
          </a:stretch>
        </p:blipFill>
        <p:spPr>
          <a:xfrm>
            <a:off x="9951555" y="5271291"/>
            <a:ext cx="609600" cy="609600"/>
          </a:xfrm>
          <a:prstGeom prst="rect">
            <a:avLst/>
          </a:prstGeom>
        </p:spPr>
      </p:pic>
      <p:pic>
        <p:nvPicPr>
          <p:cNvPr id="94" name="trimmed_Noise005_80kph_closed_c34_p0_section7">
            <a:hlinkClick r:id="" action="ppaction://media"/>
            <a:extLst>
              <a:ext uri="{FF2B5EF4-FFF2-40B4-BE49-F238E27FC236}">
                <a16:creationId xmlns:a16="http://schemas.microsoft.com/office/drawing/2014/main" id="{6F9CEFBF-B041-4B6E-B885-CB3FCDA81159}"/>
              </a:ext>
            </a:extLst>
          </p:cNvPr>
          <p:cNvPicPr>
            <a:picLocks noChangeAspect="1"/>
          </p:cNvPicPr>
          <p:nvPr>
            <a:audioFile r:link="rId48"/>
            <p:extLst>
              <p:ext uri="{DAA4B4D4-6D71-4841-9C94-3DE7FCFB9230}">
                <p14:media xmlns:p14="http://schemas.microsoft.com/office/powerpoint/2010/main" r:embed="rId47"/>
              </p:ext>
            </p:extLst>
          </p:nvPr>
        </p:nvPicPr>
        <p:blipFill>
          <a:blip r:embed="rId68">
            <a:duotone>
              <a:prstClr val="black"/>
              <a:schemeClr val="accent2">
                <a:tint val="45000"/>
                <a:satMod val="400000"/>
              </a:schemeClr>
            </a:duotone>
          </a:blip>
          <a:stretch>
            <a:fillRect/>
          </a:stretch>
        </p:blipFill>
        <p:spPr>
          <a:xfrm>
            <a:off x="11201120" y="5271291"/>
            <a:ext cx="609600" cy="609600"/>
          </a:xfrm>
          <a:prstGeom prst="rect">
            <a:avLst/>
          </a:prstGeom>
        </p:spPr>
      </p:pic>
      <p:pic>
        <p:nvPicPr>
          <p:cNvPr id="95" name="trimmed_Noise005_80kph_closed_c34_p3_section4">
            <a:hlinkClick r:id="" action="ppaction://media"/>
            <a:extLst>
              <a:ext uri="{FF2B5EF4-FFF2-40B4-BE49-F238E27FC236}">
                <a16:creationId xmlns:a16="http://schemas.microsoft.com/office/drawing/2014/main" id="{FF9A04B0-1FD0-4A7A-B165-491DB0E1FA93}"/>
              </a:ext>
            </a:extLst>
          </p:cNvPr>
          <p:cNvPicPr>
            <a:picLocks noChangeAspect="1"/>
          </p:cNvPicPr>
          <p:nvPr>
            <a:audioFile r:link="rId50"/>
            <p:extLst>
              <p:ext uri="{DAA4B4D4-6D71-4841-9C94-3DE7FCFB9230}">
                <p14:media xmlns:p14="http://schemas.microsoft.com/office/powerpoint/2010/main" r:embed="rId49"/>
              </p:ext>
            </p:extLst>
          </p:nvPr>
        </p:nvPicPr>
        <p:blipFill>
          <a:blip r:embed="rId68">
            <a:duotone>
              <a:prstClr val="black"/>
              <a:schemeClr val="accent2">
                <a:tint val="45000"/>
                <a:satMod val="400000"/>
              </a:schemeClr>
            </a:duotone>
          </a:blip>
          <a:stretch>
            <a:fillRect/>
          </a:stretch>
        </p:blipFill>
        <p:spPr>
          <a:xfrm>
            <a:off x="7307424" y="6155266"/>
            <a:ext cx="609600" cy="609600"/>
          </a:xfrm>
          <a:prstGeom prst="rect">
            <a:avLst/>
          </a:prstGeom>
        </p:spPr>
      </p:pic>
      <p:pic>
        <p:nvPicPr>
          <p:cNvPr id="96" name="trimmed_Noise005_80kph_closed_c34_p3_section5">
            <a:hlinkClick r:id="" action="ppaction://media"/>
            <a:extLst>
              <a:ext uri="{FF2B5EF4-FFF2-40B4-BE49-F238E27FC236}">
                <a16:creationId xmlns:a16="http://schemas.microsoft.com/office/drawing/2014/main" id="{F104388C-E9BE-4029-841C-0FD0D5D565B4}"/>
              </a:ext>
            </a:extLst>
          </p:cNvPr>
          <p:cNvPicPr>
            <a:picLocks noChangeAspect="1"/>
          </p:cNvPicPr>
          <p:nvPr>
            <a:audioFile r:link="rId52"/>
            <p:extLst>
              <p:ext uri="{DAA4B4D4-6D71-4841-9C94-3DE7FCFB9230}">
                <p14:media xmlns:p14="http://schemas.microsoft.com/office/powerpoint/2010/main" r:embed="rId51"/>
              </p:ext>
            </p:extLst>
          </p:nvPr>
        </p:nvPicPr>
        <p:blipFill>
          <a:blip r:embed="rId68">
            <a:duotone>
              <a:prstClr val="black"/>
              <a:schemeClr val="accent2">
                <a:tint val="45000"/>
                <a:satMod val="400000"/>
              </a:schemeClr>
            </a:duotone>
          </a:blip>
          <a:stretch>
            <a:fillRect/>
          </a:stretch>
        </p:blipFill>
        <p:spPr>
          <a:xfrm>
            <a:off x="8619606" y="6156250"/>
            <a:ext cx="609600" cy="609600"/>
          </a:xfrm>
          <a:prstGeom prst="rect">
            <a:avLst/>
          </a:prstGeom>
        </p:spPr>
      </p:pic>
      <p:pic>
        <p:nvPicPr>
          <p:cNvPr id="97" name="trimmed_Noise005_80kph_closed_c34_p3_section6">
            <a:hlinkClick r:id="" action="ppaction://media"/>
            <a:extLst>
              <a:ext uri="{FF2B5EF4-FFF2-40B4-BE49-F238E27FC236}">
                <a16:creationId xmlns:a16="http://schemas.microsoft.com/office/drawing/2014/main" id="{6C10DD88-829C-4F92-B81C-90E914361B94}"/>
              </a:ext>
            </a:extLst>
          </p:cNvPr>
          <p:cNvPicPr>
            <a:picLocks noChangeAspect="1"/>
          </p:cNvPicPr>
          <p:nvPr>
            <a:audioFile r:link="rId54"/>
            <p:extLst>
              <p:ext uri="{DAA4B4D4-6D71-4841-9C94-3DE7FCFB9230}">
                <p14:media xmlns:p14="http://schemas.microsoft.com/office/powerpoint/2010/main" r:embed="rId53"/>
              </p:ext>
            </p:extLst>
          </p:nvPr>
        </p:nvPicPr>
        <p:blipFill>
          <a:blip r:embed="rId68">
            <a:duotone>
              <a:prstClr val="black"/>
              <a:schemeClr val="accent2">
                <a:tint val="45000"/>
                <a:satMod val="400000"/>
              </a:schemeClr>
            </a:duotone>
          </a:blip>
          <a:stretch>
            <a:fillRect/>
          </a:stretch>
        </p:blipFill>
        <p:spPr>
          <a:xfrm>
            <a:off x="9951555" y="6096846"/>
            <a:ext cx="609600" cy="609600"/>
          </a:xfrm>
          <a:prstGeom prst="rect">
            <a:avLst/>
          </a:prstGeom>
        </p:spPr>
      </p:pic>
      <p:pic>
        <p:nvPicPr>
          <p:cNvPr id="98" name="trimmed_Noise005_80kph_closed_c34_p3_section7">
            <a:hlinkClick r:id="" action="ppaction://media"/>
            <a:extLst>
              <a:ext uri="{FF2B5EF4-FFF2-40B4-BE49-F238E27FC236}">
                <a16:creationId xmlns:a16="http://schemas.microsoft.com/office/drawing/2014/main" id="{732BF0D6-9365-46BE-988A-BDF33FD42172}"/>
              </a:ext>
            </a:extLst>
          </p:cNvPr>
          <p:cNvPicPr>
            <a:picLocks noChangeAspect="1"/>
          </p:cNvPicPr>
          <p:nvPr>
            <a:audioFile r:link="rId56"/>
            <p:extLst>
              <p:ext uri="{DAA4B4D4-6D71-4841-9C94-3DE7FCFB9230}">
                <p14:media xmlns:p14="http://schemas.microsoft.com/office/powerpoint/2010/main" r:embed="rId55"/>
              </p:ext>
            </p:extLst>
          </p:nvPr>
        </p:nvPicPr>
        <p:blipFill>
          <a:blip r:embed="rId68">
            <a:duotone>
              <a:prstClr val="black"/>
              <a:schemeClr val="accent2">
                <a:tint val="45000"/>
                <a:satMod val="400000"/>
              </a:schemeClr>
            </a:duotone>
          </a:blip>
          <a:stretch>
            <a:fillRect/>
          </a:stretch>
        </p:blipFill>
        <p:spPr>
          <a:xfrm>
            <a:off x="11201120" y="6107065"/>
            <a:ext cx="609600" cy="609600"/>
          </a:xfrm>
          <a:prstGeom prst="rect">
            <a:avLst/>
          </a:prstGeom>
        </p:spPr>
      </p:pic>
    </p:spTree>
    <p:extLst>
      <p:ext uri="{BB962C8B-B14F-4D97-AF65-F5344CB8AC3E}">
        <p14:creationId xmlns:p14="http://schemas.microsoft.com/office/powerpoint/2010/main" val="135420951"/>
      </p:ext>
    </p:extLst>
  </p:cSld>
  <p:clrMapOvr>
    <a:masterClrMapping/>
  </p:clrMapOvr>
  <p:timing>
    <p:tnLst>
      <p:par>
        <p:cTn id="1" dur="indefinite" restart="never" nodeType="tmRoot">
          <p:childTnLst>
            <p:par>
              <p:cTn id="2"/>
            </p:par>
            <p:audio>
              <p:cMediaNode vol="80000">
                <p:cTn id="3" fill="hold" display="0">
                  <p:stCondLst>
                    <p:cond delay="indefinite"/>
                  </p:stCondLst>
                  <p:endCondLst>
                    <p:cond evt="onStopAudio" delay="0">
                      <p:tgtEl>
                        <p:sldTgt/>
                      </p:tgtEl>
                    </p:cond>
                  </p:endCondLst>
                </p:cTn>
                <p:tgtEl>
                  <p:spTgt spid="71"/>
                </p:tgtEl>
              </p:cMediaNode>
            </p:audio>
            <p:audio>
              <p:cMediaNode vol="80000">
                <p:cTn id="4" fill="hold" display="0">
                  <p:stCondLst>
                    <p:cond delay="indefinite"/>
                  </p:stCondLst>
                  <p:endCondLst>
                    <p:cond evt="onStopAudio" delay="0">
                      <p:tgtEl>
                        <p:sldTgt/>
                      </p:tgtEl>
                    </p:cond>
                  </p:endCondLst>
                </p:cTn>
                <p:tgtEl>
                  <p:spTgt spid="72"/>
                </p:tgtEl>
              </p:cMediaNode>
            </p:audio>
            <p:audio>
              <p:cMediaNode vol="80000">
                <p:cTn id="5" fill="hold" display="0">
                  <p:stCondLst>
                    <p:cond delay="indefinite"/>
                  </p:stCondLst>
                  <p:endCondLst>
                    <p:cond evt="onStopAudio" delay="0">
                      <p:tgtEl>
                        <p:sldTgt/>
                      </p:tgtEl>
                    </p:cond>
                  </p:endCondLst>
                </p:cTn>
                <p:tgtEl>
                  <p:spTgt spid="73"/>
                </p:tgtEl>
              </p:cMediaNode>
            </p:audio>
            <p:audio>
              <p:cMediaNode vol="80000">
                <p:cTn id="6" fill="hold" display="0">
                  <p:stCondLst>
                    <p:cond delay="indefinite"/>
                  </p:stCondLst>
                  <p:endCondLst>
                    <p:cond evt="onStopAudio" delay="0">
                      <p:tgtEl>
                        <p:sldTgt/>
                      </p:tgtEl>
                    </p:cond>
                  </p:endCondLst>
                </p:cTn>
                <p:tgtEl>
                  <p:spTgt spid="74"/>
                </p:tgtEl>
              </p:cMediaNode>
            </p:audio>
            <p:audio>
              <p:cMediaNode vol="80000">
                <p:cTn id="7" fill="hold" display="0">
                  <p:stCondLst>
                    <p:cond delay="indefinite"/>
                  </p:stCondLst>
                  <p:endCondLst>
                    <p:cond evt="onStopAudio" delay="0">
                      <p:tgtEl>
                        <p:sldTgt/>
                      </p:tgtEl>
                    </p:cond>
                  </p:endCondLst>
                </p:cTn>
                <p:tgtEl>
                  <p:spTgt spid="75"/>
                </p:tgtEl>
              </p:cMediaNode>
            </p:audio>
            <p:audio>
              <p:cMediaNode vol="80000">
                <p:cTn id="8" fill="hold" display="0">
                  <p:stCondLst>
                    <p:cond delay="indefinite"/>
                  </p:stCondLst>
                  <p:endCondLst>
                    <p:cond evt="onStopAudio" delay="0">
                      <p:tgtEl>
                        <p:sldTgt/>
                      </p:tgtEl>
                    </p:cond>
                  </p:endCondLst>
                </p:cTn>
                <p:tgtEl>
                  <p:spTgt spid="76"/>
                </p:tgtEl>
              </p:cMediaNode>
            </p:audio>
            <p:audio>
              <p:cMediaNode vol="80000">
                <p:cTn id="9" fill="hold" display="0">
                  <p:stCondLst>
                    <p:cond delay="indefinite"/>
                  </p:stCondLst>
                  <p:endCondLst>
                    <p:cond evt="onStopAudio" delay="0">
                      <p:tgtEl>
                        <p:sldTgt/>
                      </p:tgtEl>
                    </p:cond>
                  </p:endCondLst>
                </p:cTn>
                <p:tgtEl>
                  <p:spTgt spid="77"/>
                </p:tgtEl>
              </p:cMediaNode>
            </p:audio>
            <p:audio>
              <p:cMediaNode vol="80000">
                <p:cTn id="10" fill="hold" display="0">
                  <p:stCondLst>
                    <p:cond delay="indefinite"/>
                  </p:stCondLst>
                  <p:endCondLst>
                    <p:cond evt="onStopAudio" delay="0">
                      <p:tgtEl>
                        <p:sldTgt/>
                      </p:tgtEl>
                    </p:cond>
                  </p:endCondLst>
                </p:cTn>
                <p:tgtEl>
                  <p:spTgt spid="78"/>
                </p:tgtEl>
              </p:cMediaNode>
            </p:audio>
            <p:audio>
              <p:cMediaNode vol="80000">
                <p:cTn id="11" fill="hold" display="0">
                  <p:stCondLst>
                    <p:cond delay="indefinite"/>
                  </p:stCondLst>
                  <p:endCondLst>
                    <p:cond evt="onStopAudio" delay="0">
                      <p:tgtEl>
                        <p:sldTgt/>
                      </p:tgtEl>
                    </p:cond>
                  </p:endCondLst>
                </p:cTn>
                <p:tgtEl>
                  <p:spTgt spid="79"/>
                </p:tgtEl>
              </p:cMediaNode>
            </p:audio>
            <p:audio>
              <p:cMediaNode vol="80000">
                <p:cTn id="12" fill="hold" display="0">
                  <p:stCondLst>
                    <p:cond delay="indefinite"/>
                  </p:stCondLst>
                  <p:endCondLst>
                    <p:cond evt="onStopAudio" delay="0">
                      <p:tgtEl>
                        <p:sldTgt/>
                      </p:tgtEl>
                    </p:cond>
                  </p:endCondLst>
                </p:cTn>
                <p:tgtEl>
                  <p:spTgt spid="80"/>
                </p:tgtEl>
              </p:cMediaNode>
            </p:audio>
            <p:audio>
              <p:cMediaNode vol="80000">
                <p:cTn id="13" fill="hold" display="0">
                  <p:stCondLst>
                    <p:cond delay="indefinite"/>
                  </p:stCondLst>
                  <p:endCondLst>
                    <p:cond evt="onStopAudio" delay="0">
                      <p:tgtEl>
                        <p:sldTgt/>
                      </p:tgtEl>
                    </p:cond>
                  </p:endCondLst>
                </p:cTn>
                <p:tgtEl>
                  <p:spTgt spid="81"/>
                </p:tgtEl>
              </p:cMediaNode>
            </p:audio>
            <p:audio>
              <p:cMediaNode vol="80000">
                <p:cTn id="14" fill="hold" display="0">
                  <p:stCondLst>
                    <p:cond delay="indefinite"/>
                  </p:stCondLst>
                  <p:endCondLst>
                    <p:cond evt="onStopAudio" delay="0">
                      <p:tgtEl>
                        <p:sldTgt/>
                      </p:tgtEl>
                    </p:cond>
                  </p:endCondLst>
                </p:cTn>
                <p:tgtEl>
                  <p:spTgt spid="82"/>
                </p:tgtEl>
              </p:cMediaNode>
            </p:audio>
            <p:audio>
              <p:cMediaNode vol="80000">
                <p:cTn id="15" fill="hold" display="0">
                  <p:stCondLst>
                    <p:cond delay="indefinite"/>
                  </p:stCondLst>
                  <p:endCondLst>
                    <p:cond evt="onStopAudio" delay="0">
                      <p:tgtEl>
                        <p:sldTgt/>
                      </p:tgtEl>
                    </p:cond>
                  </p:endCondLst>
                </p:cTn>
                <p:tgtEl>
                  <p:spTgt spid="83"/>
                </p:tgtEl>
              </p:cMediaNode>
            </p:audio>
            <p:audio>
              <p:cMediaNode vol="80000">
                <p:cTn id="16" fill="hold" display="0">
                  <p:stCondLst>
                    <p:cond delay="indefinite"/>
                  </p:stCondLst>
                  <p:endCondLst>
                    <p:cond evt="onStopAudio" delay="0">
                      <p:tgtEl>
                        <p:sldTgt/>
                      </p:tgtEl>
                    </p:cond>
                  </p:endCondLst>
                </p:cTn>
                <p:tgtEl>
                  <p:spTgt spid="84"/>
                </p:tgtEl>
              </p:cMediaNode>
            </p:audio>
            <p:audio>
              <p:cMediaNode vol="80000">
                <p:cTn id="17" fill="hold" display="0">
                  <p:stCondLst>
                    <p:cond delay="indefinite"/>
                  </p:stCondLst>
                  <p:endCondLst>
                    <p:cond evt="onStopAudio" delay="0">
                      <p:tgtEl>
                        <p:sldTgt/>
                      </p:tgtEl>
                    </p:cond>
                  </p:endCondLst>
                </p:cTn>
                <p:tgtEl>
                  <p:spTgt spid="85"/>
                </p:tgtEl>
              </p:cMediaNode>
            </p:audio>
            <p:audio>
              <p:cMediaNode vol="80000">
                <p:cTn id="18" fill="hold" display="0">
                  <p:stCondLst>
                    <p:cond delay="indefinite"/>
                  </p:stCondLst>
                  <p:endCondLst>
                    <p:cond evt="onStopAudio" delay="0">
                      <p:tgtEl>
                        <p:sldTgt/>
                      </p:tgtEl>
                    </p:cond>
                  </p:endCondLst>
                </p:cTn>
                <p:tgtEl>
                  <p:spTgt spid="86"/>
                </p:tgtEl>
              </p:cMediaNode>
            </p:audio>
            <p:audio>
              <p:cMediaNode vol="80000">
                <p:cTn id="19" fill="hold" display="0">
                  <p:stCondLst>
                    <p:cond delay="indefinite"/>
                  </p:stCondLst>
                  <p:endCondLst>
                    <p:cond evt="onStopAudio" delay="0">
                      <p:tgtEl>
                        <p:sldTgt/>
                      </p:tgtEl>
                    </p:cond>
                  </p:endCondLst>
                </p:cTn>
                <p:tgtEl>
                  <p:spTgt spid="87"/>
                </p:tgtEl>
              </p:cMediaNode>
            </p:audio>
            <p:audio>
              <p:cMediaNode vol="80000">
                <p:cTn id="20" fill="hold" display="0">
                  <p:stCondLst>
                    <p:cond delay="indefinite"/>
                  </p:stCondLst>
                  <p:endCondLst>
                    <p:cond evt="onStopAudio" delay="0">
                      <p:tgtEl>
                        <p:sldTgt/>
                      </p:tgtEl>
                    </p:cond>
                  </p:endCondLst>
                </p:cTn>
                <p:tgtEl>
                  <p:spTgt spid="88"/>
                </p:tgtEl>
              </p:cMediaNode>
            </p:audio>
            <p:audio>
              <p:cMediaNode vol="80000">
                <p:cTn id="21" fill="hold" display="0">
                  <p:stCondLst>
                    <p:cond delay="indefinite"/>
                  </p:stCondLst>
                  <p:endCondLst>
                    <p:cond evt="onStopAudio" delay="0">
                      <p:tgtEl>
                        <p:sldTgt/>
                      </p:tgtEl>
                    </p:cond>
                  </p:endCondLst>
                </p:cTn>
                <p:tgtEl>
                  <p:spTgt spid="89"/>
                </p:tgtEl>
              </p:cMediaNode>
            </p:audio>
            <p:audio>
              <p:cMediaNode vol="80000">
                <p:cTn id="22" fill="hold" display="0">
                  <p:stCondLst>
                    <p:cond delay="indefinite"/>
                  </p:stCondLst>
                  <p:endCondLst>
                    <p:cond evt="onStopAudio" delay="0">
                      <p:tgtEl>
                        <p:sldTgt/>
                      </p:tgtEl>
                    </p:cond>
                  </p:endCondLst>
                </p:cTn>
                <p:tgtEl>
                  <p:spTgt spid="90"/>
                </p:tgtEl>
              </p:cMediaNode>
            </p:audio>
            <p:audio>
              <p:cMediaNode vol="80000">
                <p:cTn id="23" fill="hold" display="0">
                  <p:stCondLst>
                    <p:cond delay="indefinite"/>
                  </p:stCondLst>
                  <p:endCondLst>
                    <p:cond evt="onStopAudio" delay="0">
                      <p:tgtEl>
                        <p:sldTgt/>
                      </p:tgtEl>
                    </p:cond>
                  </p:endCondLst>
                </p:cTn>
                <p:tgtEl>
                  <p:spTgt spid="91"/>
                </p:tgtEl>
              </p:cMediaNode>
            </p:audio>
            <p:audio>
              <p:cMediaNode vol="80000">
                <p:cTn id="24" fill="hold" display="0">
                  <p:stCondLst>
                    <p:cond delay="indefinite"/>
                  </p:stCondLst>
                  <p:endCondLst>
                    <p:cond evt="onStopAudio" delay="0">
                      <p:tgtEl>
                        <p:sldTgt/>
                      </p:tgtEl>
                    </p:cond>
                  </p:endCondLst>
                </p:cTn>
                <p:tgtEl>
                  <p:spTgt spid="92"/>
                </p:tgtEl>
              </p:cMediaNode>
            </p:audio>
            <p:audio>
              <p:cMediaNode vol="80000">
                <p:cTn id="25" fill="hold" display="0">
                  <p:stCondLst>
                    <p:cond delay="indefinite"/>
                  </p:stCondLst>
                  <p:endCondLst>
                    <p:cond evt="onStopAudio" delay="0">
                      <p:tgtEl>
                        <p:sldTgt/>
                      </p:tgtEl>
                    </p:cond>
                  </p:endCondLst>
                </p:cTn>
                <p:tgtEl>
                  <p:spTgt spid="93"/>
                </p:tgtEl>
              </p:cMediaNode>
            </p:audio>
            <p:audio>
              <p:cMediaNode vol="80000">
                <p:cTn id="26" fill="hold" display="0">
                  <p:stCondLst>
                    <p:cond delay="indefinite"/>
                  </p:stCondLst>
                  <p:endCondLst>
                    <p:cond evt="onStopAudio" delay="0">
                      <p:tgtEl>
                        <p:sldTgt/>
                      </p:tgtEl>
                    </p:cond>
                  </p:endCondLst>
                </p:cTn>
                <p:tgtEl>
                  <p:spTgt spid="94"/>
                </p:tgtEl>
              </p:cMediaNode>
            </p:audio>
            <p:audio>
              <p:cMediaNode vol="80000">
                <p:cTn id="27" fill="hold" display="0">
                  <p:stCondLst>
                    <p:cond delay="indefinite"/>
                  </p:stCondLst>
                  <p:endCondLst>
                    <p:cond evt="onStopAudio" delay="0">
                      <p:tgtEl>
                        <p:sldTgt/>
                      </p:tgtEl>
                    </p:cond>
                  </p:endCondLst>
                </p:cTn>
                <p:tgtEl>
                  <p:spTgt spid="95"/>
                </p:tgtEl>
              </p:cMediaNode>
            </p:audio>
            <p:audio>
              <p:cMediaNode vol="80000">
                <p:cTn id="28" fill="hold" display="0">
                  <p:stCondLst>
                    <p:cond delay="indefinite"/>
                  </p:stCondLst>
                  <p:endCondLst>
                    <p:cond evt="onStopAudio" delay="0">
                      <p:tgtEl>
                        <p:sldTgt/>
                      </p:tgtEl>
                    </p:cond>
                  </p:endCondLst>
                </p:cTn>
                <p:tgtEl>
                  <p:spTgt spid="96"/>
                </p:tgtEl>
              </p:cMediaNode>
            </p:audio>
            <p:audio>
              <p:cMediaNode vol="80000">
                <p:cTn id="29" fill="hold" display="0">
                  <p:stCondLst>
                    <p:cond delay="indefinite"/>
                  </p:stCondLst>
                  <p:endCondLst>
                    <p:cond evt="onStopAudio" delay="0">
                      <p:tgtEl>
                        <p:sldTgt/>
                      </p:tgtEl>
                    </p:cond>
                  </p:endCondLst>
                </p:cTn>
                <p:tgtEl>
                  <p:spTgt spid="97"/>
                </p:tgtEl>
              </p:cMediaNode>
            </p:audio>
            <p:audio>
              <p:cMediaNode vol="80000">
                <p:cTn id="30" fill="hold" display="0">
                  <p:stCondLst>
                    <p:cond delay="indefinite"/>
                  </p:stCondLst>
                  <p:endCondLst>
                    <p:cond evt="onStopAudio" delay="0">
                      <p:tgtEl>
                        <p:sldTgt/>
                      </p:tgtEl>
                    </p:cond>
                  </p:endCondLst>
                </p:cTn>
                <p:tgtEl>
                  <p:spTgt spid="9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1465</TotalTime>
  <Words>1236</Words>
  <Application>Microsoft Office PowerPoint</Application>
  <PresentationFormat>Widescreen</PresentationFormat>
  <Paragraphs>222</Paragraphs>
  <Slides>11</Slides>
  <Notes>0</Notes>
  <HiddenSlides>0</HiddenSlides>
  <MMClips>196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Teddy Hecht</dc:creator>
  <cp:lastModifiedBy>Alango Purchase</cp:lastModifiedBy>
  <cp:revision>65</cp:revision>
  <dcterms:created xsi:type="dcterms:W3CDTF">2020-03-31T15:24:33Z</dcterms:created>
  <dcterms:modified xsi:type="dcterms:W3CDTF">2024-03-12T09:54:21Z</dcterms:modified>
</cp:coreProperties>
</file>